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  <p:sldMasterId id="2147483684" r:id="rId4"/>
  </p:sldMasterIdLst>
  <p:notesMasterIdLst>
    <p:notesMasterId r:id="rId28"/>
  </p:notesMasterIdLst>
  <p:sldIdLst>
    <p:sldId id="256" r:id="rId5"/>
    <p:sldId id="257" r:id="rId6"/>
    <p:sldId id="258" r:id="rId7"/>
    <p:sldId id="329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263" r:id="rId17"/>
    <p:sldId id="259" r:id="rId18"/>
    <p:sldId id="261" r:id="rId19"/>
    <p:sldId id="262" r:id="rId20"/>
    <p:sldId id="265" r:id="rId21"/>
    <p:sldId id="330" r:id="rId22"/>
    <p:sldId id="331" r:id="rId23"/>
    <p:sldId id="332" r:id="rId24"/>
    <p:sldId id="319" r:id="rId25"/>
    <p:sldId id="320" r:id="rId26"/>
    <p:sldId id="294" r:id="rId27"/>
  </p:sldIdLst>
  <p:sldSz cx="14630400" cy="8229600"/>
  <p:notesSz cx="14630400" cy="8229600"/>
  <p:defaultTextStyle>
    <a:defPPr>
      <a:defRPr lang="en-US"/>
    </a:defPPr>
    <a:lvl1pPr marL="0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1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6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1"/>
    <p:restoredTop sz="94926"/>
  </p:normalViewPr>
  <p:slideViewPr>
    <p:cSldViewPr>
      <p:cViewPr varScale="1">
        <p:scale>
          <a:sx n="57" d="100"/>
          <a:sy n="57" d="100"/>
        </p:scale>
        <p:origin x="84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726D5-5B38-7B4C-8E84-084B8979D62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742CC-531F-0248-AA70-5FEE192F6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9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1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7"/>
            <a:ext cx="10241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0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30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6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00"/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5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7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728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A94B-E4D8-5048-9C95-64E2391A4F8A}" type="datetime1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62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39F3D-1E7B-0C43-9E3D-2839AC86EC52}" type="datetime1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05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5387" y="0"/>
            <a:ext cx="14578330" cy="82296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8910" y="6262"/>
            <a:ext cx="1775661" cy="1937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7070" y="2362396"/>
            <a:ext cx="743866" cy="2621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8910" y="2014413"/>
            <a:ext cx="276265" cy="273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92187" y="2071364"/>
            <a:ext cx="102984" cy="148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8910" y="2100238"/>
            <a:ext cx="5715" cy="20320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910" y="2054670"/>
            <a:ext cx="22860" cy="35560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9DDE-BF83-8B4A-98DD-F57B4A325309}" type="datetime1">
              <a:rPr lang="en-US" smtClean="0"/>
              <a:t>5/18/2018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43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6528"/>
          </a:xfrm>
        </p:spPr>
        <p:txBody>
          <a:bodyPr lIns="0" tIns="0" rIns="0" bIns="0"/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1B55-DD66-F945-962B-05EAEEA64597}" type="datetime1">
              <a:rPr lang="en-US" smtClean="0"/>
              <a:t>5/18/2018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30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9C2E-5171-0740-B466-96A929F31B2A}" type="datetime1">
              <a:rPr lang="en-US" smtClean="0"/>
              <a:t>5/18/2018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49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6"/>
            <a:ext cx="1243584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7"/>
            <a:ext cx="10241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A94B-E4D8-5048-9C95-64E2391A4F8A}" type="datetime1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18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9452"/>
          </a:xfrm>
        </p:spPr>
        <p:txBody>
          <a:bodyPr lIns="0" tIns="0" rIns="0" bIns="0"/>
          <a:lstStyle>
            <a:lvl1pPr>
              <a:defRPr sz="8899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39F3D-1E7B-0C43-9E3D-2839AC86EC52}" type="datetime1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446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5387" y="0"/>
            <a:ext cx="14578330" cy="82296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18911" y="6263"/>
            <a:ext cx="1775662" cy="1937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7070" y="2362397"/>
            <a:ext cx="743866" cy="2621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18912" y="2014413"/>
            <a:ext cx="276265" cy="273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192187" y="2071365"/>
            <a:ext cx="102984" cy="148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18911" y="2100239"/>
            <a:ext cx="5716" cy="20320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18910" y="2054670"/>
            <a:ext cx="22860" cy="35560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9452"/>
          </a:xfrm>
        </p:spPr>
        <p:txBody>
          <a:bodyPr lIns="0" tIns="0" rIns="0" bIns="0"/>
          <a:lstStyle>
            <a:lvl1pPr>
              <a:defRPr sz="8899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9DDE-BF83-8B4A-98DD-F57B4A325309}" type="datetime1">
              <a:rPr lang="en-US" smtClean="0"/>
              <a:t>5/18/2018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12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9452"/>
          </a:xfrm>
        </p:spPr>
        <p:txBody>
          <a:bodyPr lIns="0" tIns="0" rIns="0" bIns="0"/>
          <a:lstStyle>
            <a:lvl1pPr>
              <a:defRPr sz="8899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1B55-DD66-F945-962B-05EAEEA64597}" type="datetime1">
              <a:rPr lang="en-US" smtClean="0"/>
              <a:t>5/18/2018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490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9C2E-5171-0740-B466-96A929F31B2A}" type="datetime1">
              <a:rPr lang="en-US" smtClean="0"/>
              <a:t>5/18/2018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83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5387" y="0"/>
            <a:ext cx="14578330" cy="82296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8911" y="6263"/>
            <a:ext cx="1775662" cy="1937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7070" y="2362397"/>
            <a:ext cx="743866" cy="2621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8912" y="2014413"/>
            <a:ext cx="276265" cy="273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92187" y="2071365"/>
            <a:ext cx="102984" cy="148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8911" y="2100239"/>
            <a:ext cx="5716" cy="20320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910" y="2054670"/>
            <a:ext cx="22860" cy="35560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6528"/>
          </a:xfrm>
        </p:spPr>
        <p:txBody>
          <a:bodyPr lIns="0" tIns="0" rIns="0" bIns="0"/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892808"/>
            <a:ext cx="6364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6528"/>
          </a:xfrm>
        </p:spPr>
        <p:txBody>
          <a:bodyPr lIns="0" tIns="0" rIns="0" bIns="0"/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9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200"/>
            </a:lvl3pPr>
            <a:lvl4pPr marL="1645920" indent="0" algn="ctr">
              <a:buNone/>
              <a:defRPr sz="1900"/>
            </a:lvl4pPr>
            <a:lvl5pPr marL="2194560" indent="0" algn="ctr">
              <a:buNone/>
              <a:defRPr sz="1900"/>
            </a:lvl5pPr>
            <a:lvl6pPr marL="2743200" indent="0" algn="ctr">
              <a:buNone/>
              <a:defRPr sz="1900"/>
            </a:lvl6pPr>
            <a:lvl7pPr marL="3291840" indent="0" algn="ctr">
              <a:buNone/>
              <a:defRPr sz="1900"/>
            </a:lvl7pPr>
            <a:lvl8pPr marL="3840480" indent="0" algn="ctr">
              <a:buNone/>
              <a:defRPr sz="1900"/>
            </a:lvl8pPr>
            <a:lvl9pPr marL="4389120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4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26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6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7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276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276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276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2">
        <a:defRPr>
          <a:latin typeface="+mn-lt"/>
          <a:ea typeface="+mn-ea"/>
          <a:cs typeface="+mn-cs"/>
        </a:defRPr>
      </a:lvl2pPr>
      <a:lvl3pPr marL="914364">
        <a:defRPr>
          <a:latin typeface="+mn-lt"/>
          <a:ea typeface="+mn-ea"/>
          <a:cs typeface="+mn-cs"/>
        </a:defRPr>
      </a:lvl3pPr>
      <a:lvl4pPr marL="1371545">
        <a:defRPr>
          <a:latin typeface="+mn-lt"/>
          <a:ea typeface="+mn-ea"/>
          <a:cs typeface="+mn-cs"/>
        </a:defRPr>
      </a:lvl4pPr>
      <a:lvl5pPr marL="1828727">
        <a:defRPr>
          <a:latin typeface="+mn-lt"/>
          <a:ea typeface="+mn-ea"/>
          <a:cs typeface="+mn-cs"/>
        </a:defRPr>
      </a:lvl5pPr>
      <a:lvl6pPr marL="2285909">
        <a:defRPr>
          <a:latin typeface="+mn-lt"/>
          <a:ea typeface="+mn-ea"/>
          <a:cs typeface="+mn-cs"/>
        </a:defRPr>
      </a:lvl6pPr>
      <a:lvl7pPr marL="2743091">
        <a:defRPr>
          <a:latin typeface="+mn-lt"/>
          <a:ea typeface="+mn-ea"/>
          <a:cs typeface="+mn-cs"/>
        </a:defRPr>
      </a:lvl7pPr>
      <a:lvl8pPr marL="3200272">
        <a:defRPr>
          <a:latin typeface="+mn-lt"/>
          <a:ea typeface="+mn-ea"/>
          <a:cs typeface="+mn-cs"/>
        </a:defRPr>
      </a:lvl8pPr>
      <a:lvl9pPr marL="36574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2">
        <a:defRPr>
          <a:latin typeface="+mn-lt"/>
          <a:ea typeface="+mn-ea"/>
          <a:cs typeface="+mn-cs"/>
        </a:defRPr>
      </a:lvl2pPr>
      <a:lvl3pPr marL="914364">
        <a:defRPr>
          <a:latin typeface="+mn-lt"/>
          <a:ea typeface="+mn-ea"/>
          <a:cs typeface="+mn-cs"/>
        </a:defRPr>
      </a:lvl3pPr>
      <a:lvl4pPr marL="1371545">
        <a:defRPr>
          <a:latin typeface="+mn-lt"/>
          <a:ea typeface="+mn-ea"/>
          <a:cs typeface="+mn-cs"/>
        </a:defRPr>
      </a:lvl4pPr>
      <a:lvl5pPr marL="1828727">
        <a:defRPr>
          <a:latin typeface="+mn-lt"/>
          <a:ea typeface="+mn-ea"/>
          <a:cs typeface="+mn-cs"/>
        </a:defRPr>
      </a:lvl5pPr>
      <a:lvl6pPr marL="2285909">
        <a:defRPr>
          <a:latin typeface="+mn-lt"/>
          <a:ea typeface="+mn-ea"/>
          <a:cs typeface="+mn-cs"/>
        </a:defRPr>
      </a:lvl6pPr>
      <a:lvl7pPr marL="2743091">
        <a:defRPr>
          <a:latin typeface="+mn-lt"/>
          <a:ea typeface="+mn-ea"/>
          <a:cs typeface="+mn-cs"/>
        </a:defRPr>
      </a:lvl7pPr>
      <a:lvl8pPr marL="3200272">
        <a:defRPr>
          <a:latin typeface="+mn-lt"/>
          <a:ea typeface="+mn-ea"/>
          <a:cs typeface="+mn-cs"/>
        </a:defRPr>
      </a:lvl8pPr>
      <a:lvl9pPr marL="3657454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7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3"/>
            <a:ext cx="4458970" cy="1383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5431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09846-4808-674C-B22D-D6E9FEC2423C}" type="datetime1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8"/>
            <a:ext cx="3364992" cy="411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17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49" y="327664"/>
            <a:ext cx="445897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520" y="1892808"/>
            <a:ext cx="13167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9"/>
            <a:ext cx="46817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9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09846-4808-674C-B22D-D6E9FEC2423C}" type="datetime1">
              <a:rPr lang="en-US" smtClean="0"/>
              <a:t>5/18/2018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653529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78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2">
        <a:defRPr>
          <a:latin typeface="+mn-lt"/>
          <a:ea typeface="+mn-ea"/>
          <a:cs typeface="+mn-cs"/>
        </a:defRPr>
      </a:lvl2pPr>
      <a:lvl3pPr marL="914364">
        <a:defRPr>
          <a:latin typeface="+mn-lt"/>
          <a:ea typeface="+mn-ea"/>
          <a:cs typeface="+mn-cs"/>
        </a:defRPr>
      </a:lvl3pPr>
      <a:lvl4pPr marL="1371545">
        <a:defRPr>
          <a:latin typeface="+mn-lt"/>
          <a:ea typeface="+mn-ea"/>
          <a:cs typeface="+mn-cs"/>
        </a:defRPr>
      </a:lvl4pPr>
      <a:lvl5pPr marL="1828727">
        <a:defRPr>
          <a:latin typeface="+mn-lt"/>
          <a:ea typeface="+mn-ea"/>
          <a:cs typeface="+mn-cs"/>
        </a:defRPr>
      </a:lvl5pPr>
      <a:lvl6pPr marL="2285909">
        <a:defRPr>
          <a:latin typeface="+mn-lt"/>
          <a:ea typeface="+mn-ea"/>
          <a:cs typeface="+mn-cs"/>
        </a:defRPr>
      </a:lvl6pPr>
      <a:lvl7pPr marL="2743091">
        <a:defRPr>
          <a:latin typeface="+mn-lt"/>
          <a:ea typeface="+mn-ea"/>
          <a:cs typeface="+mn-cs"/>
        </a:defRPr>
      </a:lvl7pPr>
      <a:lvl8pPr marL="3200272">
        <a:defRPr>
          <a:latin typeface="+mn-lt"/>
          <a:ea typeface="+mn-ea"/>
          <a:cs typeface="+mn-cs"/>
        </a:defRPr>
      </a:lvl8pPr>
      <a:lvl9pPr marL="36574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2">
        <a:defRPr>
          <a:latin typeface="+mn-lt"/>
          <a:ea typeface="+mn-ea"/>
          <a:cs typeface="+mn-cs"/>
        </a:defRPr>
      </a:lvl2pPr>
      <a:lvl3pPr marL="914364">
        <a:defRPr>
          <a:latin typeface="+mn-lt"/>
          <a:ea typeface="+mn-ea"/>
          <a:cs typeface="+mn-cs"/>
        </a:defRPr>
      </a:lvl3pPr>
      <a:lvl4pPr marL="1371545">
        <a:defRPr>
          <a:latin typeface="+mn-lt"/>
          <a:ea typeface="+mn-ea"/>
          <a:cs typeface="+mn-cs"/>
        </a:defRPr>
      </a:lvl4pPr>
      <a:lvl5pPr marL="1828727">
        <a:defRPr>
          <a:latin typeface="+mn-lt"/>
          <a:ea typeface="+mn-ea"/>
          <a:cs typeface="+mn-cs"/>
        </a:defRPr>
      </a:lvl5pPr>
      <a:lvl6pPr marL="2285909">
        <a:defRPr>
          <a:latin typeface="+mn-lt"/>
          <a:ea typeface="+mn-ea"/>
          <a:cs typeface="+mn-cs"/>
        </a:defRPr>
      </a:lvl6pPr>
      <a:lvl7pPr marL="2743091">
        <a:defRPr>
          <a:latin typeface="+mn-lt"/>
          <a:ea typeface="+mn-ea"/>
          <a:cs typeface="+mn-cs"/>
        </a:defRPr>
      </a:lvl7pPr>
      <a:lvl8pPr marL="3200272">
        <a:defRPr>
          <a:latin typeface="+mn-lt"/>
          <a:ea typeface="+mn-ea"/>
          <a:cs typeface="+mn-cs"/>
        </a:defRPr>
      </a:lvl8pPr>
      <a:lvl9pPr marL="365745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14448" y="5515607"/>
            <a:ext cx="1097915" cy="880744"/>
          </a:xfrm>
          <a:custGeom>
            <a:avLst/>
            <a:gdLst/>
            <a:ahLst/>
            <a:cxnLst/>
            <a:rect l="l" t="t" r="r" b="b"/>
            <a:pathLst>
              <a:path w="1097914" h="880745">
                <a:moveTo>
                  <a:pt x="255930" y="862939"/>
                </a:moveTo>
                <a:lnTo>
                  <a:pt x="0" y="862939"/>
                </a:lnTo>
                <a:lnTo>
                  <a:pt x="0" y="880452"/>
                </a:lnTo>
                <a:lnTo>
                  <a:pt x="255930" y="880452"/>
                </a:lnTo>
                <a:lnTo>
                  <a:pt x="255930" y="862939"/>
                </a:lnTo>
                <a:close/>
              </a:path>
              <a:path w="1097914" h="880745">
                <a:moveTo>
                  <a:pt x="328726" y="0"/>
                </a:moveTo>
                <a:lnTo>
                  <a:pt x="0" y="0"/>
                </a:lnTo>
                <a:lnTo>
                  <a:pt x="0" y="17399"/>
                </a:lnTo>
                <a:lnTo>
                  <a:pt x="140715" y="17399"/>
                </a:lnTo>
                <a:lnTo>
                  <a:pt x="456768" y="880452"/>
                </a:lnTo>
                <a:lnTo>
                  <a:pt x="477240" y="880452"/>
                </a:lnTo>
                <a:lnTo>
                  <a:pt x="573814" y="615683"/>
                </a:lnTo>
                <a:lnTo>
                  <a:pt x="550037" y="615683"/>
                </a:lnTo>
                <a:lnTo>
                  <a:pt x="328726" y="0"/>
                </a:lnTo>
                <a:close/>
              </a:path>
              <a:path w="1097914" h="880745">
                <a:moveTo>
                  <a:pt x="1097673" y="862939"/>
                </a:moveTo>
                <a:lnTo>
                  <a:pt x="678078" y="862939"/>
                </a:lnTo>
                <a:lnTo>
                  <a:pt x="678078" y="880452"/>
                </a:lnTo>
                <a:lnTo>
                  <a:pt x="1097673" y="880452"/>
                </a:lnTo>
                <a:lnTo>
                  <a:pt x="1097673" y="862939"/>
                </a:lnTo>
                <a:close/>
              </a:path>
              <a:path w="1097914" h="880745">
                <a:moveTo>
                  <a:pt x="138163" y="17399"/>
                </a:moveTo>
                <a:lnTo>
                  <a:pt x="117475" y="17399"/>
                </a:lnTo>
                <a:lnTo>
                  <a:pt x="117475" y="862939"/>
                </a:lnTo>
                <a:lnTo>
                  <a:pt x="138163" y="862939"/>
                </a:lnTo>
                <a:lnTo>
                  <a:pt x="138163" y="17399"/>
                </a:lnTo>
                <a:close/>
              </a:path>
              <a:path w="1097914" h="880745">
                <a:moveTo>
                  <a:pt x="980160" y="17399"/>
                </a:moveTo>
                <a:lnTo>
                  <a:pt x="794588" y="17399"/>
                </a:lnTo>
                <a:lnTo>
                  <a:pt x="794588" y="862939"/>
                </a:lnTo>
                <a:lnTo>
                  <a:pt x="980160" y="862939"/>
                </a:lnTo>
                <a:lnTo>
                  <a:pt x="980160" y="17399"/>
                </a:lnTo>
                <a:close/>
              </a:path>
              <a:path w="1097914" h="880745">
                <a:moveTo>
                  <a:pt x="1097673" y="0"/>
                </a:moveTo>
                <a:lnTo>
                  <a:pt x="777989" y="0"/>
                </a:lnTo>
                <a:lnTo>
                  <a:pt x="552767" y="615683"/>
                </a:lnTo>
                <a:lnTo>
                  <a:pt x="573814" y="615683"/>
                </a:lnTo>
                <a:lnTo>
                  <a:pt x="792035" y="17399"/>
                </a:lnTo>
                <a:lnTo>
                  <a:pt x="1097673" y="17399"/>
                </a:lnTo>
                <a:lnTo>
                  <a:pt x="109767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29272" y="5495940"/>
            <a:ext cx="958850" cy="917575"/>
          </a:xfrm>
          <a:custGeom>
            <a:avLst/>
            <a:gdLst/>
            <a:ahLst/>
            <a:cxnLst/>
            <a:rect l="l" t="t" r="r" b="b"/>
            <a:pathLst>
              <a:path w="958850" h="917575">
                <a:moveTo>
                  <a:pt x="479831" y="0"/>
                </a:moveTo>
                <a:lnTo>
                  <a:pt x="438620" y="2037"/>
                </a:lnTo>
                <a:lnTo>
                  <a:pt x="396984" y="8159"/>
                </a:lnTo>
                <a:lnTo>
                  <a:pt x="354874" y="18377"/>
                </a:lnTo>
                <a:lnTo>
                  <a:pt x="312242" y="32702"/>
                </a:lnTo>
                <a:lnTo>
                  <a:pt x="270382" y="50856"/>
                </a:lnTo>
                <a:lnTo>
                  <a:pt x="230605" y="72486"/>
                </a:lnTo>
                <a:lnTo>
                  <a:pt x="192911" y="97576"/>
                </a:lnTo>
                <a:lnTo>
                  <a:pt x="157302" y="126110"/>
                </a:lnTo>
                <a:lnTo>
                  <a:pt x="124364" y="157862"/>
                </a:lnTo>
                <a:lnTo>
                  <a:pt x="94510" y="192744"/>
                </a:lnTo>
                <a:lnTo>
                  <a:pt x="67766" y="230756"/>
                </a:lnTo>
                <a:lnTo>
                  <a:pt x="44157" y="271894"/>
                </a:lnTo>
                <a:lnTo>
                  <a:pt x="24833" y="315858"/>
                </a:lnTo>
                <a:lnTo>
                  <a:pt x="11034" y="362238"/>
                </a:lnTo>
                <a:lnTo>
                  <a:pt x="2758" y="411072"/>
                </a:lnTo>
                <a:lnTo>
                  <a:pt x="0" y="462394"/>
                </a:lnTo>
                <a:lnTo>
                  <a:pt x="2469" y="509758"/>
                </a:lnTo>
                <a:lnTo>
                  <a:pt x="9885" y="555437"/>
                </a:lnTo>
                <a:lnTo>
                  <a:pt x="22261" y="599454"/>
                </a:lnTo>
                <a:lnTo>
                  <a:pt x="39611" y="641832"/>
                </a:lnTo>
                <a:lnTo>
                  <a:pt x="61061" y="681733"/>
                </a:lnTo>
                <a:lnTo>
                  <a:pt x="85869" y="719040"/>
                </a:lnTo>
                <a:lnTo>
                  <a:pt x="113933" y="753687"/>
                </a:lnTo>
                <a:lnTo>
                  <a:pt x="145148" y="785609"/>
                </a:lnTo>
                <a:lnTo>
                  <a:pt x="179485" y="814588"/>
                </a:lnTo>
                <a:lnTo>
                  <a:pt x="216401" y="840332"/>
                </a:lnTo>
                <a:lnTo>
                  <a:pt x="255937" y="862835"/>
                </a:lnTo>
                <a:lnTo>
                  <a:pt x="298132" y="882091"/>
                </a:lnTo>
                <a:lnTo>
                  <a:pt x="342121" y="897532"/>
                </a:lnTo>
                <a:lnTo>
                  <a:pt x="387067" y="908519"/>
                </a:lnTo>
                <a:lnTo>
                  <a:pt x="432970" y="915088"/>
                </a:lnTo>
                <a:lnTo>
                  <a:pt x="479831" y="917270"/>
                </a:lnTo>
                <a:lnTo>
                  <a:pt x="527265" y="915000"/>
                </a:lnTo>
                <a:lnTo>
                  <a:pt x="573476" y="908172"/>
                </a:lnTo>
                <a:lnTo>
                  <a:pt x="605202" y="900125"/>
                </a:lnTo>
                <a:lnTo>
                  <a:pt x="479831" y="900125"/>
                </a:lnTo>
                <a:lnTo>
                  <a:pt x="445259" y="898857"/>
                </a:lnTo>
                <a:lnTo>
                  <a:pt x="383506" y="888841"/>
                </a:lnTo>
                <a:lnTo>
                  <a:pt x="331653" y="868389"/>
                </a:lnTo>
                <a:lnTo>
                  <a:pt x="289461" y="833601"/>
                </a:lnTo>
                <a:lnTo>
                  <a:pt x="256779" y="783231"/>
                </a:lnTo>
                <a:lnTo>
                  <a:pt x="232621" y="715845"/>
                </a:lnTo>
                <a:lnTo>
                  <a:pt x="223850" y="675716"/>
                </a:lnTo>
                <a:lnTo>
                  <a:pt x="217217" y="630565"/>
                </a:lnTo>
                <a:lnTo>
                  <a:pt x="212418" y="579970"/>
                </a:lnTo>
                <a:lnTo>
                  <a:pt x="209503" y="523918"/>
                </a:lnTo>
                <a:lnTo>
                  <a:pt x="208521" y="462394"/>
                </a:lnTo>
                <a:lnTo>
                  <a:pt x="209099" y="414531"/>
                </a:lnTo>
                <a:lnTo>
                  <a:pt x="210810" y="368706"/>
                </a:lnTo>
                <a:lnTo>
                  <a:pt x="213621" y="324891"/>
                </a:lnTo>
                <a:lnTo>
                  <a:pt x="217500" y="283057"/>
                </a:lnTo>
                <a:lnTo>
                  <a:pt x="223176" y="243681"/>
                </a:lnTo>
                <a:lnTo>
                  <a:pt x="241724" y="173309"/>
                </a:lnTo>
                <a:lnTo>
                  <a:pt x="270337" y="114185"/>
                </a:lnTo>
                <a:lnTo>
                  <a:pt x="311287" y="68135"/>
                </a:lnTo>
                <a:lnTo>
                  <a:pt x="365695" y="35853"/>
                </a:lnTo>
                <a:lnTo>
                  <a:pt x="437301" y="19466"/>
                </a:lnTo>
                <a:lnTo>
                  <a:pt x="479831" y="17411"/>
                </a:lnTo>
                <a:lnTo>
                  <a:pt x="608423" y="17411"/>
                </a:lnTo>
                <a:lnTo>
                  <a:pt x="567655" y="8020"/>
                </a:lnTo>
                <a:lnTo>
                  <a:pt x="523875" y="2005"/>
                </a:lnTo>
                <a:lnTo>
                  <a:pt x="479831" y="0"/>
                </a:lnTo>
                <a:close/>
              </a:path>
              <a:path w="958850" h="917575">
                <a:moveTo>
                  <a:pt x="608423" y="17411"/>
                </a:moveTo>
                <a:lnTo>
                  <a:pt x="479831" y="17411"/>
                </a:lnTo>
                <a:lnTo>
                  <a:pt x="525256" y="19600"/>
                </a:lnTo>
                <a:lnTo>
                  <a:pt x="565434" y="26171"/>
                </a:lnTo>
                <a:lnTo>
                  <a:pt x="630110" y="52476"/>
                </a:lnTo>
                <a:lnTo>
                  <a:pt x="677630" y="94002"/>
                </a:lnTo>
                <a:lnTo>
                  <a:pt x="711263" y="147777"/>
                </a:lnTo>
                <a:lnTo>
                  <a:pt x="733010" y="212380"/>
                </a:lnTo>
                <a:lnTo>
                  <a:pt x="744004" y="286232"/>
                </a:lnTo>
                <a:lnTo>
                  <a:pt x="746549" y="325949"/>
                </a:lnTo>
                <a:lnTo>
                  <a:pt x="748334" y="366679"/>
                </a:lnTo>
                <a:lnTo>
                  <a:pt x="749345" y="406796"/>
                </a:lnTo>
                <a:lnTo>
                  <a:pt x="749731" y="451230"/>
                </a:lnTo>
                <a:lnTo>
                  <a:pt x="749288" y="498527"/>
                </a:lnTo>
                <a:lnTo>
                  <a:pt x="747958" y="544093"/>
                </a:lnTo>
                <a:lnTo>
                  <a:pt x="745740" y="587858"/>
                </a:lnTo>
                <a:lnTo>
                  <a:pt x="742632" y="629754"/>
                </a:lnTo>
                <a:lnTo>
                  <a:pt x="737975" y="669548"/>
                </a:lnTo>
                <a:lnTo>
                  <a:pt x="721097" y="740677"/>
                </a:lnTo>
                <a:lnTo>
                  <a:pt x="693756" y="800340"/>
                </a:lnTo>
                <a:lnTo>
                  <a:pt x="653500" y="847351"/>
                </a:lnTo>
                <a:lnTo>
                  <a:pt x="598799" y="880949"/>
                </a:lnTo>
                <a:lnTo>
                  <a:pt x="524550" y="897997"/>
                </a:lnTo>
                <a:lnTo>
                  <a:pt x="479831" y="900125"/>
                </a:lnTo>
                <a:lnTo>
                  <a:pt x="605202" y="900125"/>
                </a:lnTo>
                <a:lnTo>
                  <a:pt x="662330" y="880719"/>
                </a:lnTo>
                <a:lnTo>
                  <a:pt x="704159" y="860918"/>
                </a:lnTo>
                <a:lnTo>
                  <a:pt x="743437" y="837780"/>
                </a:lnTo>
                <a:lnTo>
                  <a:pt x="780150" y="811271"/>
                </a:lnTo>
                <a:lnTo>
                  <a:pt x="814285" y="781354"/>
                </a:lnTo>
                <a:lnTo>
                  <a:pt x="845576" y="748576"/>
                </a:lnTo>
                <a:lnTo>
                  <a:pt x="873499" y="713206"/>
                </a:lnTo>
                <a:lnTo>
                  <a:pt x="898089" y="675284"/>
                </a:lnTo>
                <a:lnTo>
                  <a:pt x="919378" y="634847"/>
                </a:lnTo>
                <a:lnTo>
                  <a:pt x="936392" y="592520"/>
                </a:lnTo>
                <a:lnTo>
                  <a:pt x="948563" y="549054"/>
                </a:lnTo>
                <a:lnTo>
                  <a:pt x="955875" y="504418"/>
                </a:lnTo>
                <a:lnTo>
                  <a:pt x="958316" y="458584"/>
                </a:lnTo>
                <a:lnTo>
                  <a:pt x="955720" y="406796"/>
                </a:lnTo>
                <a:lnTo>
                  <a:pt x="947926" y="357674"/>
                </a:lnTo>
                <a:lnTo>
                  <a:pt x="934929" y="311274"/>
                </a:lnTo>
                <a:lnTo>
                  <a:pt x="916724" y="267652"/>
                </a:lnTo>
                <a:lnTo>
                  <a:pt x="894388" y="226915"/>
                </a:lnTo>
                <a:lnTo>
                  <a:pt x="868848" y="189320"/>
                </a:lnTo>
                <a:lnTo>
                  <a:pt x="840093" y="154918"/>
                </a:lnTo>
                <a:lnTo>
                  <a:pt x="808113" y="123761"/>
                </a:lnTo>
                <a:lnTo>
                  <a:pt x="773240" y="95686"/>
                </a:lnTo>
                <a:lnTo>
                  <a:pt x="736039" y="71048"/>
                </a:lnTo>
                <a:lnTo>
                  <a:pt x="696455" y="49846"/>
                </a:lnTo>
                <a:lnTo>
                  <a:pt x="654431" y="32080"/>
                </a:lnTo>
                <a:lnTo>
                  <a:pt x="611172" y="18045"/>
                </a:lnTo>
                <a:lnTo>
                  <a:pt x="608423" y="17411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1105" y="5515608"/>
            <a:ext cx="802640" cy="880744"/>
          </a:xfrm>
          <a:custGeom>
            <a:avLst/>
            <a:gdLst/>
            <a:ahLst/>
            <a:cxnLst/>
            <a:rect l="l" t="t" r="r" b="b"/>
            <a:pathLst>
              <a:path w="802639" h="880745">
                <a:moveTo>
                  <a:pt x="611632" y="862939"/>
                </a:moveTo>
                <a:lnTo>
                  <a:pt x="190601" y="862939"/>
                </a:lnTo>
                <a:lnTo>
                  <a:pt x="190601" y="880465"/>
                </a:lnTo>
                <a:lnTo>
                  <a:pt x="611632" y="880465"/>
                </a:lnTo>
                <a:lnTo>
                  <a:pt x="611632" y="862939"/>
                </a:lnTo>
                <a:close/>
              </a:path>
              <a:path w="802639" h="880745">
                <a:moveTo>
                  <a:pt x="493864" y="17399"/>
                </a:moveTo>
                <a:lnTo>
                  <a:pt x="308470" y="17399"/>
                </a:lnTo>
                <a:lnTo>
                  <a:pt x="308470" y="862939"/>
                </a:lnTo>
                <a:lnTo>
                  <a:pt x="493864" y="862939"/>
                </a:lnTo>
                <a:lnTo>
                  <a:pt x="493864" y="17399"/>
                </a:lnTo>
                <a:close/>
              </a:path>
              <a:path w="802639" h="880745">
                <a:moveTo>
                  <a:pt x="802411" y="0"/>
                </a:moveTo>
                <a:lnTo>
                  <a:pt x="0" y="0"/>
                </a:lnTo>
                <a:lnTo>
                  <a:pt x="0" y="226288"/>
                </a:lnTo>
                <a:lnTo>
                  <a:pt x="16700" y="226288"/>
                </a:lnTo>
                <a:lnTo>
                  <a:pt x="26476" y="196189"/>
                </a:lnTo>
                <a:lnTo>
                  <a:pt x="36768" y="168860"/>
                </a:lnTo>
                <a:lnTo>
                  <a:pt x="58750" y="122567"/>
                </a:lnTo>
                <a:lnTo>
                  <a:pt x="83431" y="86239"/>
                </a:lnTo>
                <a:lnTo>
                  <a:pt x="111188" y="58940"/>
                </a:lnTo>
                <a:lnTo>
                  <a:pt x="159760" y="32137"/>
                </a:lnTo>
                <a:lnTo>
                  <a:pt x="197027" y="22590"/>
                </a:lnTo>
                <a:lnTo>
                  <a:pt x="239315" y="17973"/>
                </a:lnTo>
                <a:lnTo>
                  <a:pt x="262394" y="17399"/>
                </a:lnTo>
                <a:lnTo>
                  <a:pt x="802411" y="17399"/>
                </a:lnTo>
                <a:lnTo>
                  <a:pt x="802411" y="0"/>
                </a:lnTo>
                <a:close/>
              </a:path>
              <a:path w="802639" h="880745">
                <a:moveTo>
                  <a:pt x="802411" y="17399"/>
                </a:moveTo>
                <a:lnTo>
                  <a:pt x="539940" y="17399"/>
                </a:lnTo>
                <a:lnTo>
                  <a:pt x="562954" y="17973"/>
                </a:lnTo>
                <a:lnTo>
                  <a:pt x="584704" y="19702"/>
                </a:lnTo>
                <a:lnTo>
                  <a:pt x="624344" y="26644"/>
                </a:lnTo>
                <a:lnTo>
                  <a:pt x="675772" y="48290"/>
                </a:lnTo>
                <a:lnTo>
                  <a:pt x="718800" y="86239"/>
                </a:lnTo>
                <a:lnTo>
                  <a:pt x="743470" y="122567"/>
                </a:lnTo>
                <a:lnTo>
                  <a:pt x="765554" y="168860"/>
                </a:lnTo>
                <a:lnTo>
                  <a:pt x="785723" y="226288"/>
                </a:lnTo>
                <a:lnTo>
                  <a:pt x="802411" y="226288"/>
                </a:lnTo>
                <a:lnTo>
                  <a:pt x="802411" y="1739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2765" y="6387304"/>
            <a:ext cx="421640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5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0787" y="5533007"/>
            <a:ext cx="186055" cy="845819"/>
          </a:xfrm>
          <a:custGeom>
            <a:avLst/>
            <a:gdLst/>
            <a:ahLst/>
            <a:cxnLst/>
            <a:rect l="l" t="t" r="r" b="b"/>
            <a:pathLst>
              <a:path w="186054" h="845820">
                <a:moveTo>
                  <a:pt x="185610" y="0"/>
                </a:moveTo>
                <a:lnTo>
                  <a:pt x="0" y="0"/>
                </a:lnTo>
                <a:lnTo>
                  <a:pt x="0" y="845540"/>
                </a:lnTo>
                <a:lnTo>
                  <a:pt x="185610" y="845540"/>
                </a:lnTo>
                <a:lnTo>
                  <a:pt x="18561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32765" y="5524306"/>
            <a:ext cx="421640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2047" y="5515609"/>
            <a:ext cx="969010" cy="913765"/>
          </a:xfrm>
          <a:custGeom>
            <a:avLst/>
            <a:gdLst/>
            <a:ahLst/>
            <a:cxnLst/>
            <a:rect l="l" t="t" r="r" b="b"/>
            <a:pathLst>
              <a:path w="969009" h="913764">
                <a:moveTo>
                  <a:pt x="304571" y="17399"/>
                </a:moveTo>
                <a:lnTo>
                  <a:pt x="107238" y="17399"/>
                </a:lnTo>
                <a:lnTo>
                  <a:pt x="460578" y="913714"/>
                </a:lnTo>
                <a:lnTo>
                  <a:pt x="497751" y="913714"/>
                </a:lnTo>
                <a:lnTo>
                  <a:pt x="588803" y="687425"/>
                </a:lnTo>
                <a:lnTo>
                  <a:pt x="569290" y="687425"/>
                </a:lnTo>
                <a:lnTo>
                  <a:pt x="304571" y="17399"/>
                </a:lnTo>
                <a:close/>
              </a:path>
              <a:path w="969009" h="913764">
                <a:moveTo>
                  <a:pt x="858405" y="17399"/>
                </a:moveTo>
                <a:lnTo>
                  <a:pt x="839304" y="17398"/>
                </a:lnTo>
                <a:lnTo>
                  <a:pt x="569290" y="687425"/>
                </a:lnTo>
                <a:lnTo>
                  <a:pt x="588803" y="687425"/>
                </a:lnTo>
                <a:lnTo>
                  <a:pt x="858405" y="17399"/>
                </a:lnTo>
                <a:close/>
              </a:path>
              <a:path w="969009" h="913764">
                <a:moveTo>
                  <a:pt x="427215" y="0"/>
                </a:moveTo>
                <a:lnTo>
                  <a:pt x="0" y="0"/>
                </a:lnTo>
                <a:lnTo>
                  <a:pt x="0" y="17399"/>
                </a:lnTo>
                <a:lnTo>
                  <a:pt x="427215" y="17399"/>
                </a:lnTo>
                <a:lnTo>
                  <a:pt x="427215" y="0"/>
                </a:lnTo>
                <a:close/>
              </a:path>
              <a:path w="969009" h="913764">
                <a:moveTo>
                  <a:pt x="968413" y="0"/>
                </a:moveTo>
                <a:lnTo>
                  <a:pt x="724344" y="0"/>
                </a:lnTo>
                <a:lnTo>
                  <a:pt x="724344" y="17399"/>
                </a:lnTo>
                <a:lnTo>
                  <a:pt x="968413" y="17399"/>
                </a:lnTo>
                <a:lnTo>
                  <a:pt x="96841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14614" y="5515607"/>
            <a:ext cx="817880" cy="880744"/>
          </a:xfrm>
          <a:custGeom>
            <a:avLst/>
            <a:gdLst/>
            <a:ahLst/>
            <a:cxnLst/>
            <a:rect l="l" t="t" r="r" b="b"/>
            <a:pathLst>
              <a:path w="817879" h="880745">
                <a:moveTo>
                  <a:pt x="817727" y="609638"/>
                </a:moveTo>
                <a:lnTo>
                  <a:pt x="800950" y="609638"/>
                </a:lnTo>
                <a:lnTo>
                  <a:pt x="793916" y="635780"/>
                </a:lnTo>
                <a:lnTo>
                  <a:pt x="785429" y="661073"/>
                </a:lnTo>
                <a:lnTo>
                  <a:pt x="764031" y="709193"/>
                </a:lnTo>
                <a:lnTo>
                  <a:pt x="736660" y="752541"/>
                </a:lnTo>
                <a:lnTo>
                  <a:pt x="703021" y="790079"/>
                </a:lnTo>
                <a:lnTo>
                  <a:pt x="663951" y="820826"/>
                </a:lnTo>
                <a:lnTo>
                  <a:pt x="619366" y="843838"/>
                </a:lnTo>
                <a:lnTo>
                  <a:pt x="569220" y="858213"/>
                </a:lnTo>
                <a:lnTo>
                  <a:pt x="513168" y="862939"/>
                </a:lnTo>
                <a:lnTo>
                  <a:pt x="0" y="862939"/>
                </a:lnTo>
                <a:lnTo>
                  <a:pt x="0" y="880452"/>
                </a:lnTo>
                <a:lnTo>
                  <a:pt x="817727" y="880452"/>
                </a:lnTo>
                <a:lnTo>
                  <a:pt x="817727" y="609638"/>
                </a:lnTo>
                <a:close/>
              </a:path>
              <a:path w="817879" h="880745">
                <a:moveTo>
                  <a:pt x="303377" y="17399"/>
                </a:moveTo>
                <a:lnTo>
                  <a:pt x="117881" y="17399"/>
                </a:lnTo>
                <a:lnTo>
                  <a:pt x="117881" y="862939"/>
                </a:lnTo>
                <a:lnTo>
                  <a:pt x="303377" y="862939"/>
                </a:lnTo>
                <a:lnTo>
                  <a:pt x="303377" y="416712"/>
                </a:lnTo>
                <a:lnTo>
                  <a:pt x="585000" y="416712"/>
                </a:lnTo>
                <a:lnTo>
                  <a:pt x="585000" y="399491"/>
                </a:lnTo>
                <a:lnTo>
                  <a:pt x="303377" y="399491"/>
                </a:lnTo>
                <a:lnTo>
                  <a:pt x="303377" y="17399"/>
                </a:lnTo>
                <a:close/>
              </a:path>
              <a:path w="817879" h="880745">
                <a:moveTo>
                  <a:pt x="585000" y="416712"/>
                </a:moveTo>
                <a:lnTo>
                  <a:pt x="388962" y="416712"/>
                </a:lnTo>
                <a:lnTo>
                  <a:pt x="410505" y="417628"/>
                </a:lnTo>
                <a:lnTo>
                  <a:pt x="430144" y="420392"/>
                </a:lnTo>
                <a:lnTo>
                  <a:pt x="478312" y="439597"/>
                </a:lnTo>
                <a:lnTo>
                  <a:pt x="514642" y="471830"/>
                </a:lnTo>
                <a:lnTo>
                  <a:pt x="540541" y="514289"/>
                </a:lnTo>
                <a:lnTo>
                  <a:pt x="558476" y="564462"/>
                </a:lnTo>
                <a:lnTo>
                  <a:pt x="568032" y="599579"/>
                </a:lnTo>
                <a:lnTo>
                  <a:pt x="585000" y="599579"/>
                </a:lnTo>
                <a:lnTo>
                  <a:pt x="585000" y="416712"/>
                </a:lnTo>
                <a:close/>
              </a:path>
              <a:path w="817879" h="880745">
                <a:moveTo>
                  <a:pt x="585000" y="215125"/>
                </a:moveTo>
                <a:lnTo>
                  <a:pt x="568032" y="215125"/>
                </a:lnTo>
                <a:lnTo>
                  <a:pt x="563361" y="235735"/>
                </a:lnTo>
                <a:lnTo>
                  <a:pt x="557950" y="255296"/>
                </a:lnTo>
                <a:lnTo>
                  <a:pt x="545096" y="291401"/>
                </a:lnTo>
                <a:lnTo>
                  <a:pt x="519814" y="336785"/>
                </a:lnTo>
                <a:lnTo>
                  <a:pt x="484871" y="370701"/>
                </a:lnTo>
                <a:lnTo>
                  <a:pt x="437701" y="392177"/>
                </a:lnTo>
                <a:lnTo>
                  <a:pt x="397745" y="398674"/>
                </a:lnTo>
                <a:lnTo>
                  <a:pt x="374929" y="399491"/>
                </a:lnTo>
                <a:lnTo>
                  <a:pt x="585000" y="399491"/>
                </a:lnTo>
                <a:lnTo>
                  <a:pt x="585000" y="215125"/>
                </a:lnTo>
                <a:close/>
              </a:path>
              <a:path w="817879" h="880745">
                <a:moveTo>
                  <a:pt x="765327" y="0"/>
                </a:moveTo>
                <a:lnTo>
                  <a:pt x="0" y="0"/>
                </a:lnTo>
                <a:lnTo>
                  <a:pt x="0" y="17399"/>
                </a:lnTo>
                <a:lnTo>
                  <a:pt x="506844" y="17399"/>
                </a:lnTo>
                <a:lnTo>
                  <a:pt x="537019" y="18827"/>
                </a:lnTo>
                <a:lnTo>
                  <a:pt x="590072" y="30247"/>
                </a:lnTo>
                <a:lnTo>
                  <a:pt x="633718" y="52120"/>
                </a:lnTo>
                <a:lnTo>
                  <a:pt x="669210" y="78984"/>
                </a:lnTo>
                <a:lnTo>
                  <a:pt x="697035" y="109630"/>
                </a:lnTo>
                <a:lnTo>
                  <a:pt x="718527" y="141490"/>
                </a:lnTo>
                <a:lnTo>
                  <a:pt x="740005" y="187488"/>
                </a:lnTo>
                <a:lnTo>
                  <a:pt x="748550" y="211620"/>
                </a:lnTo>
                <a:lnTo>
                  <a:pt x="765327" y="211620"/>
                </a:lnTo>
                <a:lnTo>
                  <a:pt x="765327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91748" y="5495922"/>
            <a:ext cx="664210" cy="917575"/>
          </a:xfrm>
          <a:custGeom>
            <a:avLst/>
            <a:gdLst/>
            <a:ahLst/>
            <a:cxnLst/>
            <a:rect l="l" t="t" r="r" b="b"/>
            <a:pathLst>
              <a:path w="664209" h="917575">
                <a:moveTo>
                  <a:pt x="182035" y="871588"/>
                </a:moveTo>
                <a:lnTo>
                  <a:pt x="60020" y="871588"/>
                </a:lnTo>
                <a:lnTo>
                  <a:pt x="67247" y="872058"/>
                </a:lnTo>
                <a:lnTo>
                  <a:pt x="76169" y="873459"/>
                </a:lnTo>
                <a:lnTo>
                  <a:pt x="86761" y="875783"/>
                </a:lnTo>
                <a:lnTo>
                  <a:pt x="98996" y="879017"/>
                </a:lnTo>
                <a:lnTo>
                  <a:pt x="112595" y="882801"/>
                </a:lnTo>
                <a:lnTo>
                  <a:pt x="127133" y="886645"/>
                </a:lnTo>
                <a:lnTo>
                  <a:pt x="176490" y="898526"/>
                </a:lnTo>
                <a:lnTo>
                  <a:pt x="232295" y="909916"/>
                </a:lnTo>
                <a:lnTo>
                  <a:pt x="271233" y="915460"/>
                </a:lnTo>
                <a:lnTo>
                  <a:pt x="310819" y="917270"/>
                </a:lnTo>
                <a:lnTo>
                  <a:pt x="349580" y="915762"/>
                </a:lnTo>
                <a:lnTo>
                  <a:pt x="386470" y="911247"/>
                </a:lnTo>
                <a:lnTo>
                  <a:pt x="421526" y="903736"/>
                </a:lnTo>
                <a:lnTo>
                  <a:pt x="432971" y="900125"/>
                </a:lnTo>
                <a:lnTo>
                  <a:pt x="321132" y="900125"/>
                </a:lnTo>
                <a:lnTo>
                  <a:pt x="301051" y="899980"/>
                </a:lnTo>
                <a:lnTo>
                  <a:pt x="256505" y="897274"/>
                </a:lnTo>
                <a:lnTo>
                  <a:pt x="219524" y="888084"/>
                </a:lnTo>
                <a:lnTo>
                  <a:pt x="193262" y="877277"/>
                </a:lnTo>
                <a:lnTo>
                  <a:pt x="182035" y="871588"/>
                </a:lnTo>
                <a:close/>
              </a:path>
              <a:path w="664209" h="917575">
                <a:moveTo>
                  <a:pt x="19037" y="625601"/>
                </a:moveTo>
                <a:lnTo>
                  <a:pt x="0" y="625601"/>
                </a:lnTo>
                <a:lnTo>
                  <a:pt x="0" y="900125"/>
                </a:lnTo>
                <a:lnTo>
                  <a:pt x="20408" y="900125"/>
                </a:lnTo>
                <a:lnTo>
                  <a:pt x="23709" y="891997"/>
                </a:lnTo>
                <a:lnTo>
                  <a:pt x="27041" y="885588"/>
                </a:lnTo>
                <a:lnTo>
                  <a:pt x="60020" y="871588"/>
                </a:lnTo>
                <a:lnTo>
                  <a:pt x="182035" y="871588"/>
                </a:lnTo>
                <a:lnTo>
                  <a:pt x="179705" y="870407"/>
                </a:lnTo>
                <a:lnTo>
                  <a:pt x="137244" y="840464"/>
                </a:lnTo>
                <a:lnTo>
                  <a:pt x="97990" y="801273"/>
                </a:lnTo>
                <a:lnTo>
                  <a:pt x="68459" y="758836"/>
                </a:lnTo>
                <a:lnTo>
                  <a:pt x="46609" y="716356"/>
                </a:lnTo>
                <a:lnTo>
                  <a:pt x="31599" y="676842"/>
                </a:lnTo>
                <a:lnTo>
                  <a:pt x="20525" y="633527"/>
                </a:lnTo>
                <a:lnTo>
                  <a:pt x="19037" y="625601"/>
                </a:lnTo>
                <a:close/>
              </a:path>
              <a:path w="664209" h="917575">
                <a:moveTo>
                  <a:pt x="327482" y="0"/>
                </a:moveTo>
                <a:lnTo>
                  <a:pt x="263248" y="5359"/>
                </a:lnTo>
                <a:lnTo>
                  <a:pt x="203911" y="21577"/>
                </a:lnTo>
                <a:lnTo>
                  <a:pt x="150988" y="46712"/>
                </a:lnTo>
                <a:lnTo>
                  <a:pt x="106248" y="78638"/>
                </a:lnTo>
                <a:lnTo>
                  <a:pt x="69621" y="116371"/>
                </a:lnTo>
                <a:lnTo>
                  <a:pt x="42062" y="159486"/>
                </a:lnTo>
                <a:lnTo>
                  <a:pt x="24772" y="206098"/>
                </a:lnTo>
                <a:lnTo>
                  <a:pt x="19037" y="254596"/>
                </a:lnTo>
                <a:lnTo>
                  <a:pt x="20459" y="286629"/>
                </a:lnTo>
                <a:lnTo>
                  <a:pt x="31729" y="342297"/>
                </a:lnTo>
                <a:lnTo>
                  <a:pt x="53588" y="387344"/>
                </a:lnTo>
                <a:lnTo>
                  <a:pt x="83310" y="424762"/>
                </a:lnTo>
                <a:lnTo>
                  <a:pt x="120165" y="455225"/>
                </a:lnTo>
                <a:lnTo>
                  <a:pt x="162382" y="479843"/>
                </a:lnTo>
                <a:lnTo>
                  <a:pt x="209249" y="499434"/>
                </a:lnTo>
                <a:lnTo>
                  <a:pt x="257934" y="516177"/>
                </a:lnTo>
                <a:lnTo>
                  <a:pt x="379882" y="551510"/>
                </a:lnTo>
                <a:lnTo>
                  <a:pt x="402976" y="558638"/>
                </a:lnTo>
                <a:lnTo>
                  <a:pt x="445236" y="575238"/>
                </a:lnTo>
                <a:lnTo>
                  <a:pt x="482037" y="595202"/>
                </a:lnTo>
                <a:lnTo>
                  <a:pt x="511711" y="619983"/>
                </a:lnTo>
                <a:lnTo>
                  <a:pt x="540591" y="667961"/>
                </a:lnTo>
                <a:lnTo>
                  <a:pt x="546163" y="709663"/>
                </a:lnTo>
                <a:lnTo>
                  <a:pt x="545544" y="722493"/>
                </a:lnTo>
                <a:lnTo>
                  <a:pt x="535813" y="767067"/>
                </a:lnTo>
                <a:lnTo>
                  <a:pt x="512326" y="814567"/>
                </a:lnTo>
                <a:lnTo>
                  <a:pt x="487053" y="843848"/>
                </a:lnTo>
                <a:lnTo>
                  <a:pt x="452958" y="868867"/>
                </a:lnTo>
                <a:lnTo>
                  <a:pt x="409064" y="888584"/>
                </a:lnTo>
                <a:lnTo>
                  <a:pt x="353467" y="898837"/>
                </a:lnTo>
                <a:lnTo>
                  <a:pt x="321132" y="900125"/>
                </a:lnTo>
                <a:lnTo>
                  <a:pt x="432971" y="900125"/>
                </a:lnTo>
                <a:lnTo>
                  <a:pt x="485921" y="880129"/>
                </a:lnTo>
                <a:lnTo>
                  <a:pt x="541560" y="847761"/>
                </a:lnTo>
                <a:lnTo>
                  <a:pt x="588116" y="807137"/>
                </a:lnTo>
                <a:lnTo>
                  <a:pt x="624238" y="759555"/>
                </a:lnTo>
                <a:lnTo>
                  <a:pt x="649546" y="705536"/>
                </a:lnTo>
                <a:lnTo>
                  <a:pt x="662431" y="648002"/>
                </a:lnTo>
                <a:lnTo>
                  <a:pt x="664044" y="618058"/>
                </a:lnTo>
                <a:lnTo>
                  <a:pt x="662560" y="588415"/>
                </a:lnTo>
                <a:lnTo>
                  <a:pt x="650682" y="536553"/>
                </a:lnTo>
                <a:lnTo>
                  <a:pt x="627539" y="494084"/>
                </a:lnTo>
                <a:lnTo>
                  <a:pt x="596518" y="458198"/>
                </a:lnTo>
                <a:lnTo>
                  <a:pt x="558390" y="428416"/>
                </a:lnTo>
                <a:lnTo>
                  <a:pt x="514627" y="403984"/>
                </a:lnTo>
                <a:lnTo>
                  <a:pt x="465832" y="384361"/>
                </a:lnTo>
                <a:lnTo>
                  <a:pt x="415201" y="366686"/>
                </a:lnTo>
                <a:lnTo>
                  <a:pt x="288315" y="327583"/>
                </a:lnTo>
                <a:lnTo>
                  <a:pt x="264378" y="319777"/>
                </a:lnTo>
                <a:lnTo>
                  <a:pt x="220510" y="302203"/>
                </a:lnTo>
                <a:lnTo>
                  <a:pt x="182379" y="281693"/>
                </a:lnTo>
                <a:lnTo>
                  <a:pt x="151494" y="257252"/>
                </a:lnTo>
                <a:lnTo>
                  <a:pt x="120992" y="211461"/>
                </a:lnTo>
                <a:lnTo>
                  <a:pt x="115036" y="171830"/>
                </a:lnTo>
                <a:lnTo>
                  <a:pt x="115937" y="157707"/>
                </a:lnTo>
                <a:lnTo>
                  <a:pt x="129120" y="116141"/>
                </a:lnTo>
                <a:lnTo>
                  <a:pt x="157363" y="78270"/>
                </a:lnTo>
                <a:lnTo>
                  <a:pt x="199975" y="46683"/>
                </a:lnTo>
                <a:lnTo>
                  <a:pt x="235915" y="31000"/>
                </a:lnTo>
                <a:lnTo>
                  <a:pt x="277883" y="20780"/>
                </a:lnTo>
                <a:lnTo>
                  <a:pt x="326034" y="17398"/>
                </a:lnTo>
                <a:lnTo>
                  <a:pt x="439898" y="17398"/>
                </a:lnTo>
                <a:lnTo>
                  <a:pt x="431763" y="15046"/>
                </a:lnTo>
                <a:lnTo>
                  <a:pt x="384950" y="4173"/>
                </a:lnTo>
                <a:lnTo>
                  <a:pt x="347906" y="472"/>
                </a:lnTo>
                <a:lnTo>
                  <a:pt x="327482" y="0"/>
                </a:lnTo>
                <a:close/>
              </a:path>
              <a:path w="664209" h="917575">
                <a:moveTo>
                  <a:pt x="439898" y="17398"/>
                </a:moveTo>
                <a:lnTo>
                  <a:pt x="326034" y="17398"/>
                </a:lnTo>
                <a:lnTo>
                  <a:pt x="356105" y="18699"/>
                </a:lnTo>
                <a:lnTo>
                  <a:pt x="383378" y="22623"/>
                </a:lnTo>
                <a:lnTo>
                  <a:pt x="429768" y="38468"/>
                </a:lnTo>
                <a:lnTo>
                  <a:pt x="467199" y="62615"/>
                </a:lnTo>
                <a:lnTo>
                  <a:pt x="497573" y="93306"/>
                </a:lnTo>
                <a:lnTo>
                  <a:pt x="522028" y="129363"/>
                </a:lnTo>
                <a:lnTo>
                  <a:pt x="541807" y="169392"/>
                </a:lnTo>
                <a:lnTo>
                  <a:pt x="558487" y="211761"/>
                </a:lnTo>
                <a:lnTo>
                  <a:pt x="574281" y="254596"/>
                </a:lnTo>
                <a:lnTo>
                  <a:pt x="590880" y="254596"/>
                </a:lnTo>
                <a:lnTo>
                  <a:pt x="590880" y="45592"/>
                </a:lnTo>
                <a:lnTo>
                  <a:pt x="534746" y="45592"/>
                </a:lnTo>
                <a:lnTo>
                  <a:pt x="526860" y="45154"/>
                </a:lnTo>
                <a:lnTo>
                  <a:pt x="518552" y="43830"/>
                </a:lnTo>
                <a:lnTo>
                  <a:pt x="509812" y="41606"/>
                </a:lnTo>
                <a:lnTo>
                  <a:pt x="500634" y="38468"/>
                </a:lnTo>
                <a:lnTo>
                  <a:pt x="491071" y="34620"/>
                </a:lnTo>
                <a:lnTo>
                  <a:pt x="480798" y="30794"/>
                </a:lnTo>
                <a:lnTo>
                  <a:pt x="469774" y="26906"/>
                </a:lnTo>
                <a:lnTo>
                  <a:pt x="457962" y="22872"/>
                </a:lnTo>
                <a:lnTo>
                  <a:pt x="445327" y="18969"/>
                </a:lnTo>
                <a:lnTo>
                  <a:pt x="439898" y="17398"/>
                </a:lnTo>
                <a:close/>
              </a:path>
              <a:path w="664209" h="917575">
                <a:moveTo>
                  <a:pt x="590880" y="19697"/>
                </a:moveTo>
                <a:lnTo>
                  <a:pt x="570661" y="19697"/>
                </a:lnTo>
                <a:lnTo>
                  <a:pt x="566305" y="29667"/>
                </a:lnTo>
                <a:lnTo>
                  <a:pt x="562305" y="36461"/>
                </a:lnTo>
                <a:lnTo>
                  <a:pt x="558393" y="40157"/>
                </a:lnTo>
                <a:lnTo>
                  <a:pt x="554583" y="43967"/>
                </a:lnTo>
                <a:lnTo>
                  <a:pt x="546722" y="45592"/>
                </a:lnTo>
                <a:lnTo>
                  <a:pt x="590880" y="45592"/>
                </a:lnTo>
                <a:lnTo>
                  <a:pt x="590880" y="1969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08367" y="7125358"/>
            <a:ext cx="157480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0" y="0"/>
                </a:moveTo>
                <a:lnTo>
                  <a:pt x="15704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8940" y="683008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21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11833" y="6825169"/>
            <a:ext cx="268606" cy="314326"/>
          </a:xfrm>
          <a:custGeom>
            <a:avLst/>
            <a:gdLst/>
            <a:ahLst/>
            <a:cxnLst/>
            <a:rect l="l" t="t" r="r" b="b"/>
            <a:pathLst>
              <a:path w="268605" h="314325">
                <a:moveTo>
                  <a:pt x="136347" y="0"/>
                </a:moveTo>
                <a:lnTo>
                  <a:pt x="92891" y="7089"/>
                </a:lnTo>
                <a:lnTo>
                  <a:pt x="55418" y="27680"/>
                </a:lnTo>
                <a:lnTo>
                  <a:pt x="26037" y="60756"/>
                </a:lnTo>
                <a:lnTo>
                  <a:pt x="6861" y="105301"/>
                </a:lnTo>
                <a:lnTo>
                  <a:pt x="0" y="160299"/>
                </a:lnTo>
                <a:lnTo>
                  <a:pt x="6606" y="212737"/>
                </a:lnTo>
                <a:lnTo>
                  <a:pt x="25132" y="255476"/>
                </a:lnTo>
                <a:lnTo>
                  <a:pt x="53640" y="287393"/>
                </a:lnTo>
                <a:lnTo>
                  <a:pt x="90189" y="307367"/>
                </a:lnTo>
                <a:lnTo>
                  <a:pt x="132841" y="314274"/>
                </a:lnTo>
                <a:lnTo>
                  <a:pt x="173999" y="307916"/>
                </a:lnTo>
                <a:lnTo>
                  <a:pt x="196689" y="296202"/>
                </a:lnTo>
                <a:lnTo>
                  <a:pt x="134099" y="296202"/>
                </a:lnTo>
                <a:lnTo>
                  <a:pt x="86124" y="284476"/>
                </a:lnTo>
                <a:lnTo>
                  <a:pt x="51023" y="253523"/>
                </a:lnTo>
                <a:lnTo>
                  <a:pt x="29470" y="209684"/>
                </a:lnTo>
                <a:lnTo>
                  <a:pt x="22136" y="159296"/>
                </a:lnTo>
                <a:lnTo>
                  <a:pt x="28907" y="107347"/>
                </a:lnTo>
                <a:lnTo>
                  <a:pt x="49599" y="62080"/>
                </a:lnTo>
                <a:lnTo>
                  <a:pt x="84779" y="30087"/>
                </a:lnTo>
                <a:lnTo>
                  <a:pt x="135013" y="17957"/>
                </a:lnTo>
                <a:lnTo>
                  <a:pt x="199606" y="17957"/>
                </a:lnTo>
                <a:lnTo>
                  <a:pt x="179597" y="6951"/>
                </a:lnTo>
                <a:lnTo>
                  <a:pt x="136347" y="0"/>
                </a:lnTo>
                <a:close/>
              </a:path>
              <a:path w="268605" h="314325">
                <a:moveTo>
                  <a:pt x="199606" y="17957"/>
                </a:moveTo>
                <a:lnTo>
                  <a:pt x="135013" y="17957"/>
                </a:lnTo>
                <a:lnTo>
                  <a:pt x="184661" y="30408"/>
                </a:lnTo>
                <a:lnTo>
                  <a:pt x="219443" y="62607"/>
                </a:lnTo>
                <a:lnTo>
                  <a:pt x="239908" y="106822"/>
                </a:lnTo>
                <a:lnTo>
                  <a:pt x="246608" y="155321"/>
                </a:lnTo>
                <a:lnTo>
                  <a:pt x="239192" y="209164"/>
                </a:lnTo>
                <a:lnTo>
                  <a:pt x="217457" y="254055"/>
                </a:lnTo>
                <a:lnTo>
                  <a:pt x="182170" y="284799"/>
                </a:lnTo>
                <a:lnTo>
                  <a:pt x="134099" y="296202"/>
                </a:lnTo>
                <a:lnTo>
                  <a:pt x="196689" y="296202"/>
                </a:lnTo>
                <a:lnTo>
                  <a:pt x="211039" y="288793"/>
                </a:lnTo>
                <a:lnTo>
                  <a:pt x="241073" y="256826"/>
                </a:lnTo>
                <a:lnTo>
                  <a:pt x="261211" y="211937"/>
                </a:lnTo>
                <a:lnTo>
                  <a:pt x="268566" y="154051"/>
                </a:lnTo>
                <a:lnTo>
                  <a:pt x="262190" y="101751"/>
                </a:lnTo>
                <a:lnTo>
                  <a:pt x="244150" y="59011"/>
                </a:lnTo>
                <a:lnTo>
                  <a:pt x="216075" y="27017"/>
                </a:lnTo>
                <a:lnTo>
                  <a:pt x="199606" y="1795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73430" y="6827713"/>
            <a:ext cx="179070" cy="307340"/>
          </a:xfrm>
          <a:custGeom>
            <a:avLst/>
            <a:gdLst/>
            <a:ahLst/>
            <a:cxnLst/>
            <a:rect l="l" t="t" r="r" b="b"/>
            <a:pathLst>
              <a:path w="179069" h="307340">
                <a:moveTo>
                  <a:pt x="65443" y="0"/>
                </a:moveTo>
                <a:lnTo>
                  <a:pt x="49002" y="433"/>
                </a:lnTo>
                <a:lnTo>
                  <a:pt x="31778" y="1684"/>
                </a:lnTo>
                <a:lnTo>
                  <a:pt x="15026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8" y="167208"/>
                </a:lnTo>
                <a:lnTo>
                  <a:pt x="109347" y="160108"/>
                </a:lnTo>
                <a:lnTo>
                  <a:pt x="109347" y="159105"/>
                </a:lnTo>
                <a:lnTo>
                  <a:pt x="12861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289" y="20472"/>
                </a:lnTo>
                <a:lnTo>
                  <a:pt x="38073" y="19143"/>
                </a:lnTo>
                <a:lnTo>
                  <a:pt x="50311" y="18154"/>
                </a:lnTo>
                <a:lnTo>
                  <a:pt x="64820" y="17767"/>
                </a:lnTo>
                <a:lnTo>
                  <a:pt x="137175" y="17767"/>
                </a:lnTo>
                <a:lnTo>
                  <a:pt x="132778" y="14439"/>
                </a:lnTo>
                <a:lnTo>
                  <a:pt x="114739" y="6459"/>
                </a:lnTo>
                <a:lnTo>
                  <a:pt x="92541" y="1625"/>
                </a:lnTo>
                <a:lnTo>
                  <a:pt x="65443" y="0"/>
                </a:lnTo>
                <a:close/>
              </a:path>
              <a:path w="179069" h="307340">
                <a:moveTo>
                  <a:pt x="123108" y="167208"/>
                </a:moveTo>
                <a:lnTo>
                  <a:pt x="68364" y="167208"/>
                </a:lnTo>
                <a:lnTo>
                  <a:pt x="94826" y="172009"/>
                </a:lnTo>
                <a:lnTo>
                  <a:pt x="114309" y="184189"/>
                </a:lnTo>
                <a:lnTo>
                  <a:pt x="127910" y="204239"/>
                </a:lnTo>
                <a:lnTo>
                  <a:pt x="136728" y="232651"/>
                </a:lnTo>
                <a:lnTo>
                  <a:pt x="142569" y="259156"/>
                </a:lnTo>
                <a:lnTo>
                  <a:pt x="147796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917" y="295549"/>
                </a:lnTo>
                <a:lnTo>
                  <a:pt x="168883" y="278966"/>
                </a:lnTo>
                <a:lnTo>
                  <a:pt x="163112" y="255752"/>
                </a:lnTo>
                <a:lnTo>
                  <a:pt x="156121" y="224599"/>
                </a:lnTo>
                <a:lnTo>
                  <a:pt x="149176" y="201326"/>
                </a:lnTo>
                <a:lnTo>
                  <a:pt x="139134" y="182529"/>
                </a:lnTo>
                <a:lnTo>
                  <a:pt x="125892" y="168644"/>
                </a:lnTo>
                <a:lnTo>
                  <a:pt x="123108" y="167208"/>
                </a:lnTo>
                <a:close/>
              </a:path>
              <a:path w="179069" h="307340">
                <a:moveTo>
                  <a:pt x="137175" y="17767"/>
                </a:moveTo>
                <a:lnTo>
                  <a:pt x="64820" y="17767"/>
                </a:lnTo>
                <a:lnTo>
                  <a:pt x="97898" y="21444"/>
                </a:lnTo>
                <a:lnTo>
                  <a:pt x="123913" y="33021"/>
                </a:lnTo>
                <a:lnTo>
                  <a:pt x="140937" y="53316"/>
                </a:lnTo>
                <a:lnTo>
                  <a:pt x="147040" y="83146"/>
                </a:lnTo>
                <a:lnTo>
                  <a:pt x="141520" y="110566"/>
                </a:lnTo>
                <a:lnTo>
                  <a:pt x="125852" y="131551"/>
                </a:lnTo>
                <a:lnTo>
                  <a:pt x="101375" y="144970"/>
                </a:lnTo>
                <a:lnTo>
                  <a:pt x="69430" y="149694"/>
                </a:lnTo>
                <a:lnTo>
                  <a:pt x="128615" y="149694"/>
                </a:lnTo>
                <a:lnTo>
                  <a:pt x="133398" y="147359"/>
                </a:lnTo>
                <a:lnTo>
                  <a:pt x="152198" y="130236"/>
                </a:lnTo>
                <a:lnTo>
                  <a:pt x="164437" y="107654"/>
                </a:lnTo>
                <a:lnTo>
                  <a:pt x="168808" y="79527"/>
                </a:lnTo>
                <a:lnTo>
                  <a:pt x="167329" y="63909"/>
                </a:lnTo>
                <a:lnTo>
                  <a:pt x="163079" y="49237"/>
                </a:lnTo>
                <a:lnTo>
                  <a:pt x="156340" y="36204"/>
                </a:lnTo>
                <a:lnTo>
                  <a:pt x="147396" y="25501"/>
                </a:lnTo>
                <a:lnTo>
                  <a:pt x="137175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40104" y="7125454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737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50613" y="6983215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40103" y="6974324"/>
            <a:ext cx="143510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2963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50613" y="6848595"/>
            <a:ext cx="0" cy="116839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40104" y="6839069"/>
            <a:ext cx="150496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12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88990" y="6830077"/>
            <a:ext cx="214630" cy="3048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20281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17" y="115458"/>
                </a:lnTo>
                <a:lnTo>
                  <a:pt x="20270" y="84986"/>
                </a:lnTo>
                <a:lnTo>
                  <a:pt x="19388" y="56989"/>
                </a:lnTo>
                <a:lnTo>
                  <a:pt x="17957" y="29463"/>
                </a:lnTo>
                <a:lnTo>
                  <a:pt x="19024" y="28828"/>
                </a:lnTo>
                <a:lnTo>
                  <a:pt x="39341" y="28828"/>
                </a:lnTo>
                <a:lnTo>
                  <a:pt x="20281" y="0"/>
                </a:lnTo>
                <a:close/>
              </a:path>
              <a:path w="214629" h="304800">
                <a:moveTo>
                  <a:pt x="39341" y="28828"/>
                </a:moveTo>
                <a:lnTo>
                  <a:pt x="19024" y="28828"/>
                </a:lnTo>
                <a:lnTo>
                  <a:pt x="31792" y="52506"/>
                </a:lnTo>
                <a:lnTo>
                  <a:pt x="46108" y="76628"/>
                </a:lnTo>
                <a:lnTo>
                  <a:pt x="61685" y="101441"/>
                </a:lnTo>
                <a:lnTo>
                  <a:pt x="78232" y="127190"/>
                </a:lnTo>
                <a:lnTo>
                  <a:pt x="194297" y="304457"/>
                </a:lnTo>
                <a:lnTo>
                  <a:pt x="214312" y="304457"/>
                </a:lnTo>
                <a:lnTo>
                  <a:pt x="214312" y="275450"/>
                </a:lnTo>
                <a:lnTo>
                  <a:pt x="196037" y="275450"/>
                </a:lnTo>
                <a:lnTo>
                  <a:pt x="184251" y="253433"/>
                </a:lnTo>
                <a:lnTo>
                  <a:pt x="171092" y="230801"/>
                </a:lnTo>
                <a:lnTo>
                  <a:pt x="156169" y="206557"/>
                </a:lnTo>
                <a:lnTo>
                  <a:pt x="139090" y="179704"/>
                </a:lnTo>
                <a:lnTo>
                  <a:pt x="39341" y="28828"/>
                </a:lnTo>
                <a:close/>
              </a:path>
              <a:path w="214629" h="304800">
                <a:moveTo>
                  <a:pt x="214312" y="0"/>
                </a:moveTo>
                <a:lnTo>
                  <a:pt x="193294" y="0"/>
                </a:lnTo>
                <a:lnTo>
                  <a:pt x="193413" y="185017"/>
                </a:lnTo>
                <a:lnTo>
                  <a:pt x="193913" y="215707"/>
                </a:lnTo>
                <a:lnTo>
                  <a:pt x="195008" y="245109"/>
                </a:lnTo>
                <a:lnTo>
                  <a:pt x="196913" y="275005"/>
                </a:lnTo>
                <a:lnTo>
                  <a:pt x="196037" y="275450"/>
                </a:lnTo>
                <a:lnTo>
                  <a:pt x="214312" y="275450"/>
                </a:lnTo>
                <a:lnTo>
                  <a:pt x="214312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53317" y="6827713"/>
            <a:ext cx="179070" cy="307340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366" y="0"/>
                </a:moveTo>
                <a:lnTo>
                  <a:pt x="49013" y="433"/>
                </a:lnTo>
                <a:lnTo>
                  <a:pt x="31826" y="1684"/>
                </a:lnTo>
                <a:lnTo>
                  <a:pt x="15067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4" y="167208"/>
                </a:lnTo>
                <a:lnTo>
                  <a:pt x="109270" y="160108"/>
                </a:lnTo>
                <a:lnTo>
                  <a:pt x="109270" y="159105"/>
                </a:lnTo>
                <a:lnTo>
                  <a:pt x="12863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301" y="20472"/>
                </a:lnTo>
                <a:lnTo>
                  <a:pt x="38171" y="19143"/>
                </a:lnTo>
                <a:lnTo>
                  <a:pt x="50472" y="18154"/>
                </a:lnTo>
                <a:lnTo>
                  <a:pt x="64922" y="17767"/>
                </a:lnTo>
                <a:lnTo>
                  <a:pt x="137243" y="17767"/>
                </a:lnTo>
                <a:lnTo>
                  <a:pt x="132825" y="14439"/>
                </a:lnTo>
                <a:lnTo>
                  <a:pt x="114744" y="6459"/>
                </a:lnTo>
                <a:lnTo>
                  <a:pt x="92510" y="1625"/>
                </a:lnTo>
                <a:lnTo>
                  <a:pt x="65366" y="0"/>
                </a:lnTo>
                <a:close/>
              </a:path>
              <a:path w="179070" h="307340">
                <a:moveTo>
                  <a:pt x="123104" y="167208"/>
                </a:moveTo>
                <a:lnTo>
                  <a:pt x="68618" y="167208"/>
                </a:lnTo>
                <a:lnTo>
                  <a:pt x="94901" y="172009"/>
                </a:lnTo>
                <a:lnTo>
                  <a:pt x="114312" y="184189"/>
                </a:lnTo>
                <a:lnTo>
                  <a:pt x="127904" y="204239"/>
                </a:lnTo>
                <a:lnTo>
                  <a:pt x="136728" y="232651"/>
                </a:lnTo>
                <a:lnTo>
                  <a:pt x="142597" y="259156"/>
                </a:lnTo>
                <a:lnTo>
                  <a:pt x="147815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869" y="295549"/>
                </a:lnTo>
                <a:lnTo>
                  <a:pt x="168840" y="278966"/>
                </a:lnTo>
                <a:lnTo>
                  <a:pt x="163096" y="255752"/>
                </a:lnTo>
                <a:lnTo>
                  <a:pt x="156121" y="224599"/>
                </a:lnTo>
                <a:lnTo>
                  <a:pt x="149218" y="201326"/>
                </a:lnTo>
                <a:lnTo>
                  <a:pt x="139182" y="182529"/>
                </a:lnTo>
                <a:lnTo>
                  <a:pt x="125903" y="168644"/>
                </a:lnTo>
                <a:lnTo>
                  <a:pt x="123104" y="167208"/>
                </a:lnTo>
                <a:close/>
              </a:path>
              <a:path w="179070" h="307340">
                <a:moveTo>
                  <a:pt x="137243" y="17767"/>
                </a:moveTo>
                <a:lnTo>
                  <a:pt x="64922" y="17767"/>
                </a:lnTo>
                <a:lnTo>
                  <a:pt x="97929" y="21444"/>
                </a:lnTo>
                <a:lnTo>
                  <a:pt x="123888" y="33021"/>
                </a:lnTo>
                <a:lnTo>
                  <a:pt x="140874" y="53316"/>
                </a:lnTo>
                <a:lnTo>
                  <a:pt x="146964" y="83146"/>
                </a:lnTo>
                <a:lnTo>
                  <a:pt x="141444" y="110566"/>
                </a:lnTo>
                <a:lnTo>
                  <a:pt x="125776" y="131551"/>
                </a:lnTo>
                <a:lnTo>
                  <a:pt x="101299" y="144970"/>
                </a:lnTo>
                <a:lnTo>
                  <a:pt x="69354" y="149694"/>
                </a:lnTo>
                <a:lnTo>
                  <a:pt x="128635" y="149694"/>
                </a:lnTo>
                <a:lnTo>
                  <a:pt x="133441" y="147359"/>
                </a:lnTo>
                <a:lnTo>
                  <a:pt x="152255" y="130236"/>
                </a:lnTo>
                <a:lnTo>
                  <a:pt x="164461" y="107654"/>
                </a:lnTo>
                <a:lnTo>
                  <a:pt x="168808" y="79527"/>
                </a:lnTo>
                <a:lnTo>
                  <a:pt x="167341" y="63909"/>
                </a:lnTo>
                <a:lnTo>
                  <a:pt x="163121" y="49237"/>
                </a:lnTo>
                <a:lnTo>
                  <a:pt x="156421" y="36204"/>
                </a:lnTo>
                <a:lnTo>
                  <a:pt x="147510" y="25501"/>
                </a:lnTo>
                <a:lnTo>
                  <a:pt x="137243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30361" y="6830059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53721" y="6827713"/>
            <a:ext cx="238760" cy="309245"/>
          </a:xfrm>
          <a:custGeom>
            <a:avLst/>
            <a:gdLst/>
            <a:ahLst/>
            <a:cxnLst/>
            <a:rect l="l" t="t" r="r" b="b"/>
            <a:pathLst>
              <a:path w="238760" h="309245">
                <a:moveTo>
                  <a:pt x="77711" y="0"/>
                </a:moveTo>
                <a:lnTo>
                  <a:pt x="56821" y="493"/>
                </a:lnTo>
                <a:lnTo>
                  <a:pt x="36817" y="1846"/>
                </a:lnTo>
                <a:lnTo>
                  <a:pt x="17832" y="3862"/>
                </a:lnTo>
                <a:lnTo>
                  <a:pt x="0" y="6350"/>
                </a:lnTo>
                <a:lnTo>
                  <a:pt x="0" y="306374"/>
                </a:lnTo>
                <a:lnTo>
                  <a:pt x="16413" y="307749"/>
                </a:lnTo>
                <a:lnTo>
                  <a:pt x="33066" y="308583"/>
                </a:lnTo>
                <a:lnTo>
                  <a:pt x="50025" y="308994"/>
                </a:lnTo>
                <a:lnTo>
                  <a:pt x="67360" y="309105"/>
                </a:lnTo>
                <a:lnTo>
                  <a:pt x="108835" y="305976"/>
                </a:lnTo>
                <a:lnTo>
                  <a:pt x="144884" y="296875"/>
                </a:lnTo>
                <a:lnTo>
                  <a:pt x="157288" y="290842"/>
                </a:lnTo>
                <a:lnTo>
                  <a:pt x="70358" y="290842"/>
                </a:lnTo>
                <a:lnTo>
                  <a:pt x="56531" y="290762"/>
                </a:lnTo>
                <a:lnTo>
                  <a:pt x="43468" y="290450"/>
                </a:lnTo>
                <a:lnTo>
                  <a:pt x="31563" y="289797"/>
                </a:lnTo>
                <a:lnTo>
                  <a:pt x="21209" y="288696"/>
                </a:lnTo>
                <a:lnTo>
                  <a:pt x="21209" y="22682"/>
                </a:lnTo>
                <a:lnTo>
                  <a:pt x="32075" y="21068"/>
                </a:lnTo>
                <a:lnTo>
                  <a:pt x="44911" y="19646"/>
                </a:lnTo>
                <a:lnTo>
                  <a:pt x="59679" y="18635"/>
                </a:lnTo>
                <a:lnTo>
                  <a:pt x="76339" y="18249"/>
                </a:lnTo>
                <a:lnTo>
                  <a:pt x="166040" y="18249"/>
                </a:lnTo>
                <a:lnTo>
                  <a:pt x="150406" y="10915"/>
                </a:lnTo>
                <a:lnTo>
                  <a:pt x="116731" y="2783"/>
                </a:lnTo>
                <a:lnTo>
                  <a:pt x="77711" y="0"/>
                </a:lnTo>
                <a:close/>
              </a:path>
              <a:path w="238760" h="309245">
                <a:moveTo>
                  <a:pt x="166040" y="18249"/>
                </a:moveTo>
                <a:lnTo>
                  <a:pt x="76339" y="18249"/>
                </a:lnTo>
                <a:lnTo>
                  <a:pt x="128383" y="24362"/>
                </a:lnTo>
                <a:lnTo>
                  <a:pt x="167832" y="41788"/>
                </a:lnTo>
                <a:lnTo>
                  <a:pt x="195250" y="69158"/>
                </a:lnTo>
                <a:lnTo>
                  <a:pt x="211199" y="105100"/>
                </a:lnTo>
                <a:lnTo>
                  <a:pt x="216242" y="148247"/>
                </a:lnTo>
                <a:lnTo>
                  <a:pt x="210453" y="196922"/>
                </a:lnTo>
                <a:lnTo>
                  <a:pt x="193040" y="236516"/>
                </a:lnTo>
                <a:lnTo>
                  <a:pt x="163932" y="266032"/>
                </a:lnTo>
                <a:lnTo>
                  <a:pt x="123061" y="284474"/>
                </a:lnTo>
                <a:lnTo>
                  <a:pt x="70358" y="290842"/>
                </a:lnTo>
                <a:lnTo>
                  <a:pt x="157288" y="290842"/>
                </a:lnTo>
                <a:lnTo>
                  <a:pt x="198653" y="262470"/>
                </a:lnTo>
                <a:lnTo>
                  <a:pt x="228888" y="210135"/>
                </a:lnTo>
                <a:lnTo>
                  <a:pt x="238455" y="146989"/>
                </a:lnTo>
                <a:lnTo>
                  <a:pt x="235960" y="114619"/>
                </a:lnTo>
                <a:lnTo>
                  <a:pt x="228644" y="86525"/>
                </a:lnTo>
                <a:lnTo>
                  <a:pt x="216756" y="62393"/>
                </a:lnTo>
                <a:lnTo>
                  <a:pt x="200545" y="41910"/>
                </a:lnTo>
                <a:lnTo>
                  <a:pt x="178441" y="24067"/>
                </a:lnTo>
                <a:lnTo>
                  <a:pt x="166040" y="1824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95186" y="6830059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18318" y="6830077"/>
            <a:ext cx="215266" cy="304800"/>
          </a:xfrm>
          <a:custGeom>
            <a:avLst/>
            <a:gdLst/>
            <a:ahLst/>
            <a:cxnLst/>
            <a:rect l="l" t="t" r="r" b="b"/>
            <a:pathLst>
              <a:path w="215265" h="304800">
                <a:moveTo>
                  <a:pt x="20510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52" y="115458"/>
                </a:lnTo>
                <a:lnTo>
                  <a:pt x="20380" y="84986"/>
                </a:lnTo>
                <a:lnTo>
                  <a:pt x="19565" y="56989"/>
                </a:lnTo>
                <a:lnTo>
                  <a:pt x="18148" y="29463"/>
                </a:lnTo>
                <a:lnTo>
                  <a:pt x="19037" y="28828"/>
                </a:lnTo>
                <a:lnTo>
                  <a:pt x="39564" y="28828"/>
                </a:lnTo>
                <a:lnTo>
                  <a:pt x="20510" y="0"/>
                </a:lnTo>
                <a:close/>
              </a:path>
              <a:path w="215265" h="304800">
                <a:moveTo>
                  <a:pt x="39564" y="28828"/>
                </a:moveTo>
                <a:lnTo>
                  <a:pt x="19037" y="28828"/>
                </a:lnTo>
                <a:lnTo>
                  <a:pt x="31801" y="52506"/>
                </a:lnTo>
                <a:lnTo>
                  <a:pt x="46086" y="76628"/>
                </a:lnTo>
                <a:lnTo>
                  <a:pt x="61626" y="101441"/>
                </a:lnTo>
                <a:lnTo>
                  <a:pt x="78155" y="127190"/>
                </a:lnTo>
                <a:lnTo>
                  <a:pt x="194475" y="304457"/>
                </a:lnTo>
                <a:lnTo>
                  <a:pt x="214769" y="304457"/>
                </a:lnTo>
                <a:lnTo>
                  <a:pt x="214769" y="275450"/>
                </a:lnTo>
                <a:lnTo>
                  <a:pt x="196100" y="275450"/>
                </a:lnTo>
                <a:lnTo>
                  <a:pt x="184388" y="253433"/>
                </a:lnTo>
                <a:lnTo>
                  <a:pt x="171267" y="230801"/>
                </a:lnTo>
                <a:lnTo>
                  <a:pt x="156358" y="206557"/>
                </a:lnTo>
                <a:lnTo>
                  <a:pt x="139280" y="179704"/>
                </a:lnTo>
                <a:lnTo>
                  <a:pt x="39564" y="28828"/>
                </a:lnTo>
                <a:close/>
              </a:path>
              <a:path w="215265" h="304800">
                <a:moveTo>
                  <a:pt x="214769" y="0"/>
                </a:moveTo>
                <a:lnTo>
                  <a:pt x="193370" y="0"/>
                </a:lnTo>
                <a:lnTo>
                  <a:pt x="193484" y="179704"/>
                </a:lnTo>
                <a:lnTo>
                  <a:pt x="193505" y="185017"/>
                </a:lnTo>
                <a:lnTo>
                  <a:pt x="194036" y="215707"/>
                </a:lnTo>
                <a:lnTo>
                  <a:pt x="195148" y="245109"/>
                </a:lnTo>
                <a:lnTo>
                  <a:pt x="197027" y="275005"/>
                </a:lnTo>
                <a:lnTo>
                  <a:pt x="196100" y="275450"/>
                </a:lnTo>
                <a:lnTo>
                  <a:pt x="214769" y="275450"/>
                </a:lnTo>
                <a:lnTo>
                  <a:pt x="214769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25363" y="6827099"/>
            <a:ext cx="238126" cy="310516"/>
          </a:xfrm>
          <a:custGeom>
            <a:avLst/>
            <a:gdLst/>
            <a:ahLst/>
            <a:cxnLst/>
            <a:rect l="l" t="t" r="r" b="b"/>
            <a:pathLst>
              <a:path w="238125" h="310515">
                <a:moveTo>
                  <a:pt x="158460" y="0"/>
                </a:moveTo>
                <a:lnTo>
                  <a:pt x="102208" y="8131"/>
                </a:lnTo>
                <a:lnTo>
                  <a:pt x="57933" y="30638"/>
                </a:lnTo>
                <a:lnTo>
                  <a:pt x="25935" y="64692"/>
                </a:lnTo>
                <a:lnTo>
                  <a:pt x="6517" y="107463"/>
                </a:lnTo>
                <a:lnTo>
                  <a:pt x="100" y="155206"/>
                </a:lnTo>
                <a:lnTo>
                  <a:pt x="0" y="156387"/>
                </a:lnTo>
                <a:lnTo>
                  <a:pt x="2944" y="191377"/>
                </a:lnTo>
                <a:lnTo>
                  <a:pt x="24441" y="249175"/>
                </a:lnTo>
                <a:lnTo>
                  <a:pt x="65718" y="289249"/>
                </a:lnTo>
                <a:lnTo>
                  <a:pt x="119880" y="308433"/>
                </a:lnTo>
                <a:lnTo>
                  <a:pt x="149189" y="310514"/>
                </a:lnTo>
                <a:lnTo>
                  <a:pt x="178483" y="308800"/>
                </a:lnTo>
                <a:lnTo>
                  <a:pt x="203423" y="304560"/>
                </a:lnTo>
                <a:lnTo>
                  <a:pt x="223465" y="299151"/>
                </a:lnTo>
                <a:lnTo>
                  <a:pt x="238064" y="293928"/>
                </a:lnTo>
                <a:lnTo>
                  <a:pt x="238064" y="292011"/>
                </a:lnTo>
                <a:lnTo>
                  <a:pt x="152923" y="292011"/>
                </a:lnTo>
                <a:lnTo>
                  <a:pt x="108498" y="286027"/>
                </a:lnTo>
                <a:lnTo>
                  <a:pt x="72196" y="268588"/>
                </a:lnTo>
                <a:lnTo>
                  <a:pt x="45021" y="240460"/>
                </a:lnTo>
                <a:lnTo>
                  <a:pt x="27979" y="202411"/>
                </a:lnTo>
                <a:lnTo>
                  <a:pt x="22075" y="155206"/>
                </a:lnTo>
                <a:lnTo>
                  <a:pt x="28104" y="109222"/>
                </a:lnTo>
                <a:lnTo>
                  <a:pt x="45580" y="71328"/>
                </a:lnTo>
                <a:lnTo>
                  <a:pt x="73590" y="42747"/>
                </a:lnTo>
                <a:lnTo>
                  <a:pt x="111216" y="24701"/>
                </a:lnTo>
                <a:lnTo>
                  <a:pt x="157546" y="18414"/>
                </a:lnTo>
                <a:lnTo>
                  <a:pt x="227444" y="18414"/>
                </a:lnTo>
                <a:lnTo>
                  <a:pt x="229339" y="13423"/>
                </a:lnTo>
                <a:lnTo>
                  <a:pt x="217941" y="9065"/>
                </a:lnTo>
                <a:lnTo>
                  <a:pt x="201791" y="4702"/>
                </a:lnTo>
                <a:lnTo>
                  <a:pt x="181696" y="1343"/>
                </a:lnTo>
                <a:lnTo>
                  <a:pt x="158460" y="0"/>
                </a:lnTo>
                <a:close/>
              </a:path>
              <a:path w="238125" h="310515">
                <a:moveTo>
                  <a:pt x="238064" y="156387"/>
                </a:moveTo>
                <a:lnTo>
                  <a:pt x="145748" y="156387"/>
                </a:lnTo>
                <a:lnTo>
                  <a:pt x="145748" y="174053"/>
                </a:lnTo>
                <a:lnTo>
                  <a:pt x="216664" y="174053"/>
                </a:lnTo>
                <a:lnTo>
                  <a:pt x="216664" y="281685"/>
                </a:lnTo>
                <a:lnTo>
                  <a:pt x="206369" y="285747"/>
                </a:lnTo>
                <a:lnTo>
                  <a:pt x="192404" y="289025"/>
                </a:lnTo>
                <a:lnTo>
                  <a:pt x="174634" y="291213"/>
                </a:lnTo>
                <a:lnTo>
                  <a:pt x="152923" y="292011"/>
                </a:lnTo>
                <a:lnTo>
                  <a:pt x="238064" y="292011"/>
                </a:lnTo>
                <a:lnTo>
                  <a:pt x="238064" y="156387"/>
                </a:lnTo>
                <a:close/>
              </a:path>
              <a:path w="238125" h="310515">
                <a:moveTo>
                  <a:pt x="227444" y="18414"/>
                </a:moveTo>
                <a:lnTo>
                  <a:pt x="157546" y="18414"/>
                </a:lnTo>
                <a:lnTo>
                  <a:pt x="177720" y="19382"/>
                </a:lnTo>
                <a:lnTo>
                  <a:pt x="194998" y="22086"/>
                </a:lnTo>
                <a:lnTo>
                  <a:pt x="209781" y="26232"/>
                </a:lnTo>
                <a:lnTo>
                  <a:pt x="222468" y="31521"/>
                </a:lnTo>
                <a:lnTo>
                  <a:pt x="227444" y="18414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65421" y="7125454"/>
            <a:ext cx="158116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06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76082" y="6983215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421" y="6974324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26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76082" y="6848595"/>
            <a:ext cx="0" cy="116839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421" y="6839069"/>
            <a:ext cx="151130" cy="0"/>
          </a:xfrm>
          <a:custGeom>
            <a:avLst/>
            <a:gdLst/>
            <a:ahLst/>
            <a:cxnLst/>
            <a:rect l="l" t="t" r="r" b="b"/>
            <a:pathLst>
              <a:path w="151129">
                <a:moveTo>
                  <a:pt x="0" y="0"/>
                </a:moveTo>
                <a:lnTo>
                  <a:pt x="15050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14594" y="6827713"/>
            <a:ext cx="179070" cy="307340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443" y="0"/>
                </a:moveTo>
                <a:lnTo>
                  <a:pt x="49061" y="433"/>
                </a:lnTo>
                <a:lnTo>
                  <a:pt x="31850" y="1684"/>
                </a:lnTo>
                <a:lnTo>
                  <a:pt x="15074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32" y="306806"/>
                </a:lnTo>
                <a:lnTo>
                  <a:pt x="21132" y="167208"/>
                </a:lnTo>
                <a:lnTo>
                  <a:pt x="123169" y="167208"/>
                </a:lnTo>
                <a:lnTo>
                  <a:pt x="109410" y="160108"/>
                </a:lnTo>
                <a:lnTo>
                  <a:pt x="109410" y="159105"/>
                </a:lnTo>
                <a:lnTo>
                  <a:pt x="128691" y="149694"/>
                </a:lnTo>
                <a:lnTo>
                  <a:pt x="21132" y="149694"/>
                </a:lnTo>
                <a:lnTo>
                  <a:pt x="21132" y="21882"/>
                </a:lnTo>
                <a:lnTo>
                  <a:pt x="28320" y="20472"/>
                </a:lnTo>
                <a:lnTo>
                  <a:pt x="38192" y="19143"/>
                </a:lnTo>
                <a:lnTo>
                  <a:pt x="50525" y="18154"/>
                </a:lnTo>
                <a:lnTo>
                  <a:pt x="65100" y="17767"/>
                </a:lnTo>
                <a:lnTo>
                  <a:pt x="137379" y="17767"/>
                </a:lnTo>
                <a:lnTo>
                  <a:pt x="132944" y="14439"/>
                </a:lnTo>
                <a:lnTo>
                  <a:pt x="114842" y="6459"/>
                </a:lnTo>
                <a:lnTo>
                  <a:pt x="92602" y="1625"/>
                </a:lnTo>
                <a:lnTo>
                  <a:pt x="65443" y="0"/>
                </a:lnTo>
                <a:close/>
              </a:path>
              <a:path w="179070" h="307340">
                <a:moveTo>
                  <a:pt x="123169" y="167208"/>
                </a:moveTo>
                <a:lnTo>
                  <a:pt x="68618" y="167208"/>
                </a:lnTo>
                <a:lnTo>
                  <a:pt x="94945" y="172009"/>
                </a:lnTo>
                <a:lnTo>
                  <a:pt x="114382" y="184189"/>
                </a:lnTo>
                <a:lnTo>
                  <a:pt x="127989" y="204239"/>
                </a:lnTo>
                <a:lnTo>
                  <a:pt x="136829" y="232651"/>
                </a:lnTo>
                <a:lnTo>
                  <a:pt x="142624" y="259156"/>
                </a:lnTo>
                <a:lnTo>
                  <a:pt x="147851" y="280744"/>
                </a:lnTo>
                <a:lnTo>
                  <a:pt x="152419" y="296825"/>
                </a:lnTo>
                <a:lnTo>
                  <a:pt x="156235" y="306806"/>
                </a:lnTo>
                <a:lnTo>
                  <a:pt x="178879" y="306806"/>
                </a:lnTo>
                <a:lnTo>
                  <a:pt x="174062" y="295549"/>
                </a:lnTo>
                <a:lnTo>
                  <a:pt x="169024" y="278966"/>
                </a:lnTo>
                <a:lnTo>
                  <a:pt x="163252" y="255752"/>
                </a:lnTo>
                <a:lnTo>
                  <a:pt x="156235" y="224599"/>
                </a:lnTo>
                <a:lnTo>
                  <a:pt x="149236" y="201326"/>
                </a:lnTo>
                <a:lnTo>
                  <a:pt x="139185" y="182529"/>
                </a:lnTo>
                <a:lnTo>
                  <a:pt x="125953" y="168644"/>
                </a:lnTo>
                <a:lnTo>
                  <a:pt x="123169" y="167208"/>
                </a:lnTo>
                <a:close/>
              </a:path>
              <a:path w="179070" h="307340">
                <a:moveTo>
                  <a:pt x="137379" y="17767"/>
                </a:moveTo>
                <a:lnTo>
                  <a:pt x="65100" y="17767"/>
                </a:lnTo>
                <a:lnTo>
                  <a:pt x="98098" y="21444"/>
                </a:lnTo>
                <a:lnTo>
                  <a:pt x="124099" y="33021"/>
                </a:lnTo>
                <a:lnTo>
                  <a:pt x="141140" y="53316"/>
                </a:lnTo>
                <a:lnTo>
                  <a:pt x="147256" y="83146"/>
                </a:lnTo>
                <a:lnTo>
                  <a:pt x="141689" y="110566"/>
                </a:lnTo>
                <a:lnTo>
                  <a:pt x="125926" y="131551"/>
                </a:lnTo>
                <a:lnTo>
                  <a:pt x="101372" y="144970"/>
                </a:lnTo>
                <a:lnTo>
                  <a:pt x="69430" y="149694"/>
                </a:lnTo>
                <a:lnTo>
                  <a:pt x="128691" y="149694"/>
                </a:lnTo>
                <a:lnTo>
                  <a:pt x="133477" y="147359"/>
                </a:lnTo>
                <a:lnTo>
                  <a:pt x="152261" y="130236"/>
                </a:lnTo>
                <a:lnTo>
                  <a:pt x="164476" y="107654"/>
                </a:lnTo>
                <a:lnTo>
                  <a:pt x="168833" y="79527"/>
                </a:lnTo>
                <a:lnTo>
                  <a:pt x="167381" y="63909"/>
                </a:lnTo>
                <a:lnTo>
                  <a:pt x="163199" y="49237"/>
                </a:lnTo>
                <a:lnTo>
                  <a:pt x="156548" y="36204"/>
                </a:lnTo>
                <a:lnTo>
                  <a:pt x="147688" y="25501"/>
                </a:lnTo>
                <a:lnTo>
                  <a:pt x="137379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" y="0"/>
            <a:ext cx="14630400" cy="8239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52C55-B82F-7041-8FCE-7D91D6A0AF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pPr marL="0" marR="0" lvl="0" indent="0" algn="r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A21AD-9C83-DE4D-9519-D4C8E332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01" y="9763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26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8"/>
            <a:ext cx="14630400" cy="823203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001D5-ADC9-FA41-9E86-07FB87565AE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pPr marL="0" marR="0" lvl="0" indent="0" algn="l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F40CD-D840-F140-9786-A1826D4F9DC3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5A85D-B7D5-4647-9CF1-09EB1B1915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pPr marL="0" marR="0" lvl="0" indent="0" algn="r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5F575-DE49-F943-93DD-A5B96100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231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48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" y="0"/>
            <a:ext cx="14626066" cy="82296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87D97-A186-EA4C-BC0A-C0856CA4B4B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97223-7587-DF42-B743-D8CEAF92B286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04C36-1182-8B42-B80F-505EB64B49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29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203723" y="9056078"/>
            <a:ext cx="184732" cy="36933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27"/>
            <a:ext cx="14630400" cy="82184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"/>
            <a:ext cx="14630400" cy="82240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" y="17121"/>
            <a:ext cx="14630400" cy="82184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" y="8254"/>
            <a:ext cx="14653741" cy="8238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200" y="7391400"/>
            <a:ext cx="3810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" y="3118"/>
            <a:ext cx="14630400" cy="82311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4630400" cy="823731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809C1-EF20-1C4F-835F-F537AED7B9DA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pPr defTabSz="914364"/>
            <a:fld id="{41997548-8296-0E4B-BBB4-3E3A1E1F6FF8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64"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A8451-10DF-AF45-9CB2-56B1FD8693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pPr defTabSz="914364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64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19BAC-AC1B-2942-9C9F-443AF4E1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32" y="7716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9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03"/>
            <a:ext cx="14629303" cy="82387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AF5EE-318E-F64B-8AB8-3CCBE7397D1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pPr defTabSz="914364"/>
            <a:fld id="{44FEB994-3181-7F42-B66F-DD339DF98C32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64"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2075D-D9B8-4F42-9ABE-47F83EBA4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pPr defTabSz="914364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64"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86AEE-CE60-B84D-AFE3-2AD0FE9D7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53" y="0"/>
            <a:ext cx="724204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" y="0"/>
            <a:ext cx="14630400" cy="82393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52C55-B82F-7041-8FCE-7D91D6A0AF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pPr defTabSz="914364"/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64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A21AD-9C83-DE4D-9519-D4C8E3325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01" y="9763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63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62757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9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4630400" cy="8184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3000" y="64008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SG12220   |   MY12220</a:t>
            </a:r>
          </a:p>
        </p:txBody>
      </p:sp>
    </p:spTree>
    <p:extLst>
      <p:ext uri="{BB962C8B-B14F-4D97-AF65-F5344CB8AC3E}">
        <p14:creationId xmlns:p14="http://schemas.microsoft.com/office/powerpoint/2010/main" val="235266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14448" y="5515607"/>
            <a:ext cx="1097915" cy="880744"/>
          </a:xfrm>
          <a:custGeom>
            <a:avLst/>
            <a:gdLst/>
            <a:ahLst/>
            <a:cxnLst/>
            <a:rect l="l" t="t" r="r" b="b"/>
            <a:pathLst>
              <a:path w="1097914" h="880745">
                <a:moveTo>
                  <a:pt x="255930" y="862939"/>
                </a:moveTo>
                <a:lnTo>
                  <a:pt x="0" y="862939"/>
                </a:lnTo>
                <a:lnTo>
                  <a:pt x="0" y="880452"/>
                </a:lnTo>
                <a:lnTo>
                  <a:pt x="255930" y="880452"/>
                </a:lnTo>
                <a:lnTo>
                  <a:pt x="255930" y="862939"/>
                </a:lnTo>
                <a:close/>
              </a:path>
              <a:path w="1097914" h="880745">
                <a:moveTo>
                  <a:pt x="328726" y="0"/>
                </a:moveTo>
                <a:lnTo>
                  <a:pt x="0" y="0"/>
                </a:lnTo>
                <a:lnTo>
                  <a:pt x="0" y="17399"/>
                </a:lnTo>
                <a:lnTo>
                  <a:pt x="140715" y="17399"/>
                </a:lnTo>
                <a:lnTo>
                  <a:pt x="456768" y="880452"/>
                </a:lnTo>
                <a:lnTo>
                  <a:pt x="477240" y="880452"/>
                </a:lnTo>
                <a:lnTo>
                  <a:pt x="573814" y="615683"/>
                </a:lnTo>
                <a:lnTo>
                  <a:pt x="550037" y="615683"/>
                </a:lnTo>
                <a:lnTo>
                  <a:pt x="328726" y="0"/>
                </a:lnTo>
                <a:close/>
              </a:path>
              <a:path w="1097914" h="880745">
                <a:moveTo>
                  <a:pt x="1097673" y="862939"/>
                </a:moveTo>
                <a:lnTo>
                  <a:pt x="678078" y="862939"/>
                </a:lnTo>
                <a:lnTo>
                  <a:pt x="678078" y="880452"/>
                </a:lnTo>
                <a:lnTo>
                  <a:pt x="1097673" y="880452"/>
                </a:lnTo>
                <a:lnTo>
                  <a:pt x="1097673" y="862939"/>
                </a:lnTo>
                <a:close/>
              </a:path>
              <a:path w="1097914" h="880745">
                <a:moveTo>
                  <a:pt x="138163" y="17399"/>
                </a:moveTo>
                <a:lnTo>
                  <a:pt x="117475" y="17399"/>
                </a:lnTo>
                <a:lnTo>
                  <a:pt x="117475" y="862939"/>
                </a:lnTo>
                <a:lnTo>
                  <a:pt x="138163" y="862939"/>
                </a:lnTo>
                <a:lnTo>
                  <a:pt x="138163" y="17399"/>
                </a:lnTo>
                <a:close/>
              </a:path>
              <a:path w="1097914" h="880745">
                <a:moveTo>
                  <a:pt x="980160" y="17399"/>
                </a:moveTo>
                <a:lnTo>
                  <a:pt x="794588" y="17399"/>
                </a:lnTo>
                <a:lnTo>
                  <a:pt x="794588" y="862939"/>
                </a:lnTo>
                <a:lnTo>
                  <a:pt x="980160" y="862939"/>
                </a:lnTo>
                <a:lnTo>
                  <a:pt x="980160" y="17399"/>
                </a:lnTo>
                <a:close/>
              </a:path>
              <a:path w="1097914" h="880745">
                <a:moveTo>
                  <a:pt x="1097673" y="0"/>
                </a:moveTo>
                <a:lnTo>
                  <a:pt x="777989" y="0"/>
                </a:lnTo>
                <a:lnTo>
                  <a:pt x="552767" y="615683"/>
                </a:lnTo>
                <a:lnTo>
                  <a:pt x="573814" y="615683"/>
                </a:lnTo>
                <a:lnTo>
                  <a:pt x="792035" y="17399"/>
                </a:lnTo>
                <a:lnTo>
                  <a:pt x="1097673" y="17399"/>
                </a:lnTo>
                <a:lnTo>
                  <a:pt x="109767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29272" y="5495940"/>
            <a:ext cx="958850" cy="917575"/>
          </a:xfrm>
          <a:custGeom>
            <a:avLst/>
            <a:gdLst/>
            <a:ahLst/>
            <a:cxnLst/>
            <a:rect l="l" t="t" r="r" b="b"/>
            <a:pathLst>
              <a:path w="958850" h="917575">
                <a:moveTo>
                  <a:pt x="479831" y="0"/>
                </a:moveTo>
                <a:lnTo>
                  <a:pt x="438620" y="2037"/>
                </a:lnTo>
                <a:lnTo>
                  <a:pt x="396984" y="8159"/>
                </a:lnTo>
                <a:lnTo>
                  <a:pt x="354874" y="18377"/>
                </a:lnTo>
                <a:lnTo>
                  <a:pt x="312242" y="32702"/>
                </a:lnTo>
                <a:lnTo>
                  <a:pt x="270382" y="50856"/>
                </a:lnTo>
                <a:lnTo>
                  <a:pt x="230605" y="72486"/>
                </a:lnTo>
                <a:lnTo>
                  <a:pt x="192911" y="97576"/>
                </a:lnTo>
                <a:lnTo>
                  <a:pt x="157302" y="126110"/>
                </a:lnTo>
                <a:lnTo>
                  <a:pt x="124364" y="157862"/>
                </a:lnTo>
                <a:lnTo>
                  <a:pt x="94510" y="192744"/>
                </a:lnTo>
                <a:lnTo>
                  <a:pt x="67766" y="230756"/>
                </a:lnTo>
                <a:lnTo>
                  <a:pt x="44157" y="271894"/>
                </a:lnTo>
                <a:lnTo>
                  <a:pt x="24833" y="315858"/>
                </a:lnTo>
                <a:lnTo>
                  <a:pt x="11034" y="362238"/>
                </a:lnTo>
                <a:lnTo>
                  <a:pt x="2758" y="411072"/>
                </a:lnTo>
                <a:lnTo>
                  <a:pt x="0" y="462394"/>
                </a:lnTo>
                <a:lnTo>
                  <a:pt x="2469" y="509758"/>
                </a:lnTo>
                <a:lnTo>
                  <a:pt x="9885" y="555437"/>
                </a:lnTo>
                <a:lnTo>
                  <a:pt x="22261" y="599454"/>
                </a:lnTo>
                <a:lnTo>
                  <a:pt x="39611" y="641832"/>
                </a:lnTo>
                <a:lnTo>
                  <a:pt x="61061" y="681733"/>
                </a:lnTo>
                <a:lnTo>
                  <a:pt x="85869" y="719040"/>
                </a:lnTo>
                <a:lnTo>
                  <a:pt x="113933" y="753687"/>
                </a:lnTo>
                <a:lnTo>
                  <a:pt x="145148" y="785609"/>
                </a:lnTo>
                <a:lnTo>
                  <a:pt x="179485" y="814588"/>
                </a:lnTo>
                <a:lnTo>
                  <a:pt x="216401" y="840332"/>
                </a:lnTo>
                <a:lnTo>
                  <a:pt x="255937" y="862835"/>
                </a:lnTo>
                <a:lnTo>
                  <a:pt x="298132" y="882091"/>
                </a:lnTo>
                <a:lnTo>
                  <a:pt x="342121" y="897532"/>
                </a:lnTo>
                <a:lnTo>
                  <a:pt x="387067" y="908519"/>
                </a:lnTo>
                <a:lnTo>
                  <a:pt x="432970" y="915088"/>
                </a:lnTo>
                <a:lnTo>
                  <a:pt x="479831" y="917270"/>
                </a:lnTo>
                <a:lnTo>
                  <a:pt x="527265" y="915000"/>
                </a:lnTo>
                <a:lnTo>
                  <a:pt x="573476" y="908172"/>
                </a:lnTo>
                <a:lnTo>
                  <a:pt x="605202" y="900125"/>
                </a:lnTo>
                <a:lnTo>
                  <a:pt x="479831" y="900125"/>
                </a:lnTo>
                <a:lnTo>
                  <a:pt x="445259" y="898857"/>
                </a:lnTo>
                <a:lnTo>
                  <a:pt x="383506" y="888841"/>
                </a:lnTo>
                <a:lnTo>
                  <a:pt x="331653" y="868389"/>
                </a:lnTo>
                <a:lnTo>
                  <a:pt x="289461" y="833601"/>
                </a:lnTo>
                <a:lnTo>
                  <a:pt x="256779" y="783231"/>
                </a:lnTo>
                <a:lnTo>
                  <a:pt x="232621" y="715845"/>
                </a:lnTo>
                <a:lnTo>
                  <a:pt x="223850" y="675716"/>
                </a:lnTo>
                <a:lnTo>
                  <a:pt x="217217" y="630565"/>
                </a:lnTo>
                <a:lnTo>
                  <a:pt x="212418" y="579970"/>
                </a:lnTo>
                <a:lnTo>
                  <a:pt x="209503" y="523918"/>
                </a:lnTo>
                <a:lnTo>
                  <a:pt x="208521" y="462394"/>
                </a:lnTo>
                <a:lnTo>
                  <a:pt x="209099" y="414531"/>
                </a:lnTo>
                <a:lnTo>
                  <a:pt x="210810" y="368706"/>
                </a:lnTo>
                <a:lnTo>
                  <a:pt x="213621" y="324891"/>
                </a:lnTo>
                <a:lnTo>
                  <a:pt x="217500" y="283057"/>
                </a:lnTo>
                <a:lnTo>
                  <a:pt x="223176" y="243681"/>
                </a:lnTo>
                <a:lnTo>
                  <a:pt x="241724" y="173309"/>
                </a:lnTo>
                <a:lnTo>
                  <a:pt x="270337" y="114185"/>
                </a:lnTo>
                <a:lnTo>
                  <a:pt x="311287" y="68135"/>
                </a:lnTo>
                <a:lnTo>
                  <a:pt x="365695" y="35853"/>
                </a:lnTo>
                <a:lnTo>
                  <a:pt x="437301" y="19466"/>
                </a:lnTo>
                <a:lnTo>
                  <a:pt x="479831" y="17411"/>
                </a:lnTo>
                <a:lnTo>
                  <a:pt x="608423" y="17411"/>
                </a:lnTo>
                <a:lnTo>
                  <a:pt x="567655" y="8020"/>
                </a:lnTo>
                <a:lnTo>
                  <a:pt x="523875" y="2005"/>
                </a:lnTo>
                <a:lnTo>
                  <a:pt x="479831" y="0"/>
                </a:lnTo>
                <a:close/>
              </a:path>
              <a:path w="958850" h="917575">
                <a:moveTo>
                  <a:pt x="608423" y="17411"/>
                </a:moveTo>
                <a:lnTo>
                  <a:pt x="479831" y="17411"/>
                </a:lnTo>
                <a:lnTo>
                  <a:pt x="525256" y="19600"/>
                </a:lnTo>
                <a:lnTo>
                  <a:pt x="565434" y="26171"/>
                </a:lnTo>
                <a:lnTo>
                  <a:pt x="630110" y="52476"/>
                </a:lnTo>
                <a:lnTo>
                  <a:pt x="677630" y="94002"/>
                </a:lnTo>
                <a:lnTo>
                  <a:pt x="711263" y="147777"/>
                </a:lnTo>
                <a:lnTo>
                  <a:pt x="733010" y="212380"/>
                </a:lnTo>
                <a:lnTo>
                  <a:pt x="744004" y="286232"/>
                </a:lnTo>
                <a:lnTo>
                  <a:pt x="746549" y="325949"/>
                </a:lnTo>
                <a:lnTo>
                  <a:pt x="748334" y="366679"/>
                </a:lnTo>
                <a:lnTo>
                  <a:pt x="749345" y="406796"/>
                </a:lnTo>
                <a:lnTo>
                  <a:pt x="749731" y="451230"/>
                </a:lnTo>
                <a:lnTo>
                  <a:pt x="749288" y="498527"/>
                </a:lnTo>
                <a:lnTo>
                  <a:pt x="747958" y="544093"/>
                </a:lnTo>
                <a:lnTo>
                  <a:pt x="745740" y="587858"/>
                </a:lnTo>
                <a:lnTo>
                  <a:pt x="742632" y="629754"/>
                </a:lnTo>
                <a:lnTo>
                  <a:pt x="737975" y="669548"/>
                </a:lnTo>
                <a:lnTo>
                  <a:pt x="721097" y="740677"/>
                </a:lnTo>
                <a:lnTo>
                  <a:pt x="693756" y="800340"/>
                </a:lnTo>
                <a:lnTo>
                  <a:pt x="653500" y="847351"/>
                </a:lnTo>
                <a:lnTo>
                  <a:pt x="598799" y="880949"/>
                </a:lnTo>
                <a:lnTo>
                  <a:pt x="524550" y="897997"/>
                </a:lnTo>
                <a:lnTo>
                  <a:pt x="479831" y="900125"/>
                </a:lnTo>
                <a:lnTo>
                  <a:pt x="605202" y="900125"/>
                </a:lnTo>
                <a:lnTo>
                  <a:pt x="662330" y="880719"/>
                </a:lnTo>
                <a:lnTo>
                  <a:pt x="704159" y="860918"/>
                </a:lnTo>
                <a:lnTo>
                  <a:pt x="743437" y="837780"/>
                </a:lnTo>
                <a:lnTo>
                  <a:pt x="780150" y="811271"/>
                </a:lnTo>
                <a:lnTo>
                  <a:pt x="814285" y="781354"/>
                </a:lnTo>
                <a:lnTo>
                  <a:pt x="845576" y="748576"/>
                </a:lnTo>
                <a:lnTo>
                  <a:pt x="873499" y="713206"/>
                </a:lnTo>
                <a:lnTo>
                  <a:pt x="898089" y="675284"/>
                </a:lnTo>
                <a:lnTo>
                  <a:pt x="919378" y="634847"/>
                </a:lnTo>
                <a:lnTo>
                  <a:pt x="936392" y="592520"/>
                </a:lnTo>
                <a:lnTo>
                  <a:pt x="948563" y="549054"/>
                </a:lnTo>
                <a:lnTo>
                  <a:pt x="955875" y="504418"/>
                </a:lnTo>
                <a:lnTo>
                  <a:pt x="958316" y="458584"/>
                </a:lnTo>
                <a:lnTo>
                  <a:pt x="955720" y="406796"/>
                </a:lnTo>
                <a:lnTo>
                  <a:pt x="947926" y="357674"/>
                </a:lnTo>
                <a:lnTo>
                  <a:pt x="934929" y="311274"/>
                </a:lnTo>
                <a:lnTo>
                  <a:pt x="916724" y="267652"/>
                </a:lnTo>
                <a:lnTo>
                  <a:pt x="894388" y="226915"/>
                </a:lnTo>
                <a:lnTo>
                  <a:pt x="868848" y="189320"/>
                </a:lnTo>
                <a:lnTo>
                  <a:pt x="840093" y="154918"/>
                </a:lnTo>
                <a:lnTo>
                  <a:pt x="808113" y="123761"/>
                </a:lnTo>
                <a:lnTo>
                  <a:pt x="773240" y="95686"/>
                </a:lnTo>
                <a:lnTo>
                  <a:pt x="736039" y="71048"/>
                </a:lnTo>
                <a:lnTo>
                  <a:pt x="696455" y="49846"/>
                </a:lnTo>
                <a:lnTo>
                  <a:pt x="654431" y="32080"/>
                </a:lnTo>
                <a:lnTo>
                  <a:pt x="611172" y="18045"/>
                </a:lnTo>
                <a:lnTo>
                  <a:pt x="608423" y="17411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1105" y="5515608"/>
            <a:ext cx="802640" cy="880744"/>
          </a:xfrm>
          <a:custGeom>
            <a:avLst/>
            <a:gdLst/>
            <a:ahLst/>
            <a:cxnLst/>
            <a:rect l="l" t="t" r="r" b="b"/>
            <a:pathLst>
              <a:path w="802639" h="880745">
                <a:moveTo>
                  <a:pt x="611632" y="862939"/>
                </a:moveTo>
                <a:lnTo>
                  <a:pt x="190601" y="862939"/>
                </a:lnTo>
                <a:lnTo>
                  <a:pt x="190601" y="880465"/>
                </a:lnTo>
                <a:lnTo>
                  <a:pt x="611632" y="880465"/>
                </a:lnTo>
                <a:lnTo>
                  <a:pt x="611632" y="862939"/>
                </a:lnTo>
                <a:close/>
              </a:path>
              <a:path w="802639" h="880745">
                <a:moveTo>
                  <a:pt x="493864" y="17399"/>
                </a:moveTo>
                <a:lnTo>
                  <a:pt x="308470" y="17399"/>
                </a:lnTo>
                <a:lnTo>
                  <a:pt x="308470" y="862939"/>
                </a:lnTo>
                <a:lnTo>
                  <a:pt x="493864" y="862939"/>
                </a:lnTo>
                <a:lnTo>
                  <a:pt x="493864" y="17399"/>
                </a:lnTo>
                <a:close/>
              </a:path>
              <a:path w="802639" h="880745">
                <a:moveTo>
                  <a:pt x="802411" y="0"/>
                </a:moveTo>
                <a:lnTo>
                  <a:pt x="0" y="0"/>
                </a:lnTo>
                <a:lnTo>
                  <a:pt x="0" y="226288"/>
                </a:lnTo>
                <a:lnTo>
                  <a:pt x="16700" y="226288"/>
                </a:lnTo>
                <a:lnTo>
                  <a:pt x="26476" y="196189"/>
                </a:lnTo>
                <a:lnTo>
                  <a:pt x="36768" y="168860"/>
                </a:lnTo>
                <a:lnTo>
                  <a:pt x="58750" y="122567"/>
                </a:lnTo>
                <a:lnTo>
                  <a:pt x="83431" y="86239"/>
                </a:lnTo>
                <a:lnTo>
                  <a:pt x="111188" y="58940"/>
                </a:lnTo>
                <a:lnTo>
                  <a:pt x="159760" y="32137"/>
                </a:lnTo>
                <a:lnTo>
                  <a:pt x="197027" y="22590"/>
                </a:lnTo>
                <a:lnTo>
                  <a:pt x="239315" y="17973"/>
                </a:lnTo>
                <a:lnTo>
                  <a:pt x="262394" y="17399"/>
                </a:lnTo>
                <a:lnTo>
                  <a:pt x="802411" y="17399"/>
                </a:lnTo>
                <a:lnTo>
                  <a:pt x="802411" y="0"/>
                </a:lnTo>
                <a:close/>
              </a:path>
              <a:path w="802639" h="880745">
                <a:moveTo>
                  <a:pt x="802411" y="17399"/>
                </a:moveTo>
                <a:lnTo>
                  <a:pt x="539940" y="17399"/>
                </a:lnTo>
                <a:lnTo>
                  <a:pt x="562954" y="17973"/>
                </a:lnTo>
                <a:lnTo>
                  <a:pt x="584704" y="19702"/>
                </a:lnTo>
                <a:lnTo>
                  <a:pt x="624344" y="26644"/>
                </a:lnTo>
                <a:lnTo>
                  <a:pt x="675772" y="48290"/>
                </a:lnTo>
                <a:lnTo>
                  <a:pt x="718800" y="86239"/>
                </a:lnTo>
                <a:lnTo>
                  <a:pt x="743470" y="122567"/>
                </a:lnTo>
                <a:lnTo>
                  <a:pt x="765554" y="168860"/>
                </a:lnTo>
                <a:lnTo>
                  <a:pt x="785723" y="226288"/>
                </a:lnTo>
                <a:lnTo>
                  <a:pt x="802411" y="226288"/>
                </a:lnTo>
                <a:lnTo>
                  <a:pt x="802411" y="1739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32765" y="6387304"/>
            <a:ext cx="421640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5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0787" y="5533007"/>
            <a:ext cx="186055" cy="845819"/>
          </a:xfrm>
          <a:custGeom>
            <a:avLst/>
            <a:gdLst/>
            <a:ahLst/>
            <a:cxnLst/>
            <a:rect l="l" t="t" r="r" b="b"/>
            <a:pathLst>
              <a:path w="186054" h="845820">
                <a:moveTo>
                  <a:pt x="185610" y="0"/>
                </a:moveTo>
                <a:lnTo>
                  <a:pt x="0" y="0"/>
                </a:lnTo>
                <a:lnTo>
                  <a:pt x="0" y="845540"/>
                </a:lnTo>
                <a:lnTo>
                  <a:pt x="185610" y="845540"/>
                </a:lnTo>
                <a:lnTo>
                  <a:pt x="18561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32765" y="5524306"/>
            <a:ext cx="421640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2047" y="5515609"/>
            <a:ext cx="969010" cy="913765"/>
          </a:xfrm>
          <a:custGeom>
            <a:avLst/>
            <a:gdLst/>
            <a:ahLst/>
            <a:cxnLst/>
            <a:rect l="l" t="t" r="r" b="b"/>
            <a:pathLst>
              <a:path w="969009" h="913764">
                <a:moveTo>
                  <a:pt x="304571" y="17399"/>
                </a:moveTo>
                <a:lnTo>
                  <a:pt x="107238" y="17399"/>
                </a:lnTo>
                <a:lnTo>
                  <a:pt x="460578" y="913714"/>
                </a:lnTo>
                <a:lnTo>
                  <a:pt x="497751" y="913714"/>
                </a:lnTo>
                <a:lnTo>
                  <a:pt x="588803" y="687425"/>
                </a:lnTo>
                <a:lnTo>
                  <a:pt x="569290" y="687425"/>
                </a:lnTo>
                <a:lnTo>
                  <a:pt x="304571" y="17399"/>
                </a:lnTo>
                <a:close/>
              </a:path>
              <a:path w="969009" h="913764">
                <a:moveTo>
                  <a:pt x="858405" y="17399"/>
                </a:moveTo>
                <a:lnTo>
                  <a:pt x="839304" y="17398"/>
                </a:lnTo>
                <a:lnTo>
                  <a:pt x="569290" y="687425"/>
                </a:lnTo>
                <a:lnTo>
                  <a:pt x="588803" y="687425"/>
                </a:lnTo>
                <a:lnTo>
                  <a:pt x="858405" y="17399"/>
                </a:lnTo>
                <a:close/>
              </a:path>
              <a:path w="969009" h="913764">
                <a:moveTo>
                  <a:pt x="427215" y="0"/>
                </a:moveTo>
                <a:lnTo>
                  <a:pt x="0" y="0"/>
                </a:lnTo>
                <a:lnTo>
                  <a:pt x="0" y="17399"/>
                </a:lnTo>
                <a:lnTo>
                  <a:pt x="427215" y="17399"/>
                </a:lnTo>
                <a:lnTo>
                  <a:pt x="427215" y="0"/>
                </a:lnTo>
                <a:close/>
              </a:path>
              <a:path w="969009" h="913764">
                <a:moveTo>
                  <a:pt x="968413" y="0"/>
                </a:moveTo>
                <a:lnTo>
                  <a:pt x="724344" y="0"/>
                </a:lnTo>
                <a:lnTo>
                  <a:pt x="724344" y="17399"/>
                </a:lnTo>
                <a:lnTo>
                  <a:pt x="968413" y="17399"/>
                </a:lnTo>
                <a:lnTo>
                  <a:pt x="96841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14614" y="5515607"/>
            <a:ext cx="817880" cy="880744"/>
          </a:xfrm>
          <a:custGeom>
            <a:avLst/>
            <a:gdLst/>
            <a:ahLst/>
            <a:cxnLst/>
            <a:rect l="l" t="t" r="r" b="b"/>
            <a:pathLst>
              <a:path w="817879" h="880745">
                <a:moveTo>
                  <a:pt x="817727" y="609638"/>
                </a:moveTo>
                <a:lnTo>
                  <a:pt x="800950" y="609638"/>
                </a:lnTo>
                <a:lnTo>
                  <a:pt x="793916" y="635780"/>
                </a:lnTo>
                <a:lnTo>
                  <a:pt x="785429" y="661073"/>
                </a:lnTo>
                <a:lnTo>
                  <a:pt x="764031" y="709193"/>
                </a:lnTo>
                <a:lnTo>
                  <a:pt x="736660" y="752541"/>
                </a:lnTo>
                <a:lnTo>
                  <a:pt x="703021" y="790079"/>
                </a:lnTo>
                <a:lnTo>
                  <a:pt x="663951" y="820826"/>
                </a:lnTo>
                <a:lnTo>
                  <a:pt x="619366" y="843838"/>
                </a:lnTo>
                <a:lnTo>
                  <a:pt x="569220" y="858213"/>
                </a:lnTo>
                <a:lnTo>
                  <a:pt x="513168" y="862939"/>
                </a:lnTo>
                <a:lnTo>
                  <a:pt x="0" y="862939"/>
                </a:lnTo>
                <a:lnTo>
                  <a:pt x="0" y="880452"/>
                </a:lnTo>
                <a:lnTo>
                  <a:pt x="817727" y="880452"/>
                </a:lnTo>
                <a:lnTo>
                  <a:pt x="817727" y="609638"/>
                </a:lnTo>
                <a:close/>
              </a:path>
              <a:path w="817879" h="880745">
                <a:moveTo>
                  <a:pt x="303377" y="17399"/>
                </a:moveTo>
                <a:lnTo>
                  <a:pt x="117881" y="17399"/>
                </a:lnTo>
                <a:lnTo>
                  <a:pt x="117881" y="862939"/>
                </a:lnTo>
                <a:lnTo>
                  <a:pt x="303377" y="862939"/>
                </a:lnTo>
                <a:lnTo>
                  <a:pt x="303377" y="416712"/>
                </a:lnTo>
                <a:lnTo>
                  <a:pt x="585000" y="416712"/>
                </a:lnTo>
                <a:lnTo>
                  <a:pt x="585000" y="399491"/>
                </a:lnTo>
                <a:lnTo>
                  <a:pt x="303377" y="399491"/>
                </a:lnTo>
                <a:lnTo>
                  <a:pt x="303377" y="17399"/>
                </a:lnTo>
                <a:close/>
              </a:path>
              <a:path w="817879" h="880745">
                <a:moveTo>
                  <a:pt x="585000" y="416712"/>
                </a:moveTo>
                <a:lnTo>
                  <a:pt x="388962" y="416712"/>
                </a:lnTo>
                <a:lnTo>
                  <a:pt x="410505" y="417628"/>
                </a:lnTo>
                <a:lnTo>
                  <a:pt x="430144" y="420392"/>
                </a:lnTo>
                <a:lnTo>
                  <a:pt x="478312" y="439597"/>
                </a:lnTo>
                <a:lnTo>
                  <a:pt x="514642" y="471830"/>
                </a:lnTo>
                <a:lnTo>
                  <a:pt x="540541" y="514289"/>
                </a:lnTo>
                <a:lnTo>
                  <a:pt x="558476" y="564462"/>
                </a:lnTo>
                <a:lnTo>
                  <a:pt x="568032" y="599579"/>
                </a:lnTo>
                <a:lnTo>
                  <a:pt x="585000" y="599579"/>
                </a:lnTo>
                <a:lnTo>
                  <a:pt x="585000" y="416712"/>
                </a:lnTo>
                <a:close/>
              </a:path>
              <a:path w="817879" h="880745">
                <a:moveTo>
                  <a:pt x="585000" y="215125"/>
                </a:moveTo>
                <a:lnTo>
                  <a:pt x="568032" y="215125"/>
                </a:lnTo>
                <a:lnTo>
                  <a:pt x="563361" y="235735"/>
                </a:lnTo>
                <a:lnTo>
                  <a:pt x="557950" y="255296"/>
                </a:lnTo>
                <a:lnTo>
                  <a:pt x="545096" y="291401"/>
                </a:lnTo>
                <a:lnTo>
                  <a:pt x="519814" y="336785"/>
                </a:lnTo>
                <a:lnTo>
                  <a:pt x="484871" y="370701"/>
                </a:lnTo>
                <a:lnTo>
                  <a:pt x="437701" y="392177"/>
                </a:lnTo>
                <a:lnTo>
                  <a:pt x="397745" y="398674"/>
                </a:lnTo>
                <a:lnTo>
                  <a:pt x="374929" y="399491"/>
                </a:lnTo>
                <a:lnTo>
                  <a:pt x="585000" y="399491"/>
                </a:lnTo>
                <a:lnTo>
                  <a:pt x="585000" y="215125"/>
                </a:lnTo>
                <a:close/>
              </a:path>
              <a:path w="817879" h="880745">
                <a:moveTo>
                  <a:pt x="765327" y="0"/>
                </a:moveTo>
                <a:lnTo>
                  <a:pt x="0" y="0"/>
                </a:lnTo>
                <a:lnTo>
                  <a:pt x="0" y="17399"/>
                </a:lnTo>
                <a:lnTo>
                  <a:pt x="506844" y="17399"/>
                </a:lnTo>
                <a:lnTo>
                  <a:pt x="537019" y="18827"/>
                </a:lnTo>
                <a:lnTo>
                  <a:pt x="590072" y="30247"/>
                </a:lnTo>
                <a:lnTo>
                  <a:pt x="633718" y="52120"/>
                </a:lnTo>
                <a:lnTo>
                  <a:pt x="669210" y="78984"/>
                </a:lnTo>
                <a:lnTo>
                  <a:pt x="697035" y="109630"/>
                </a:lnTo>
                <a:lnTo>
                  <a:pt x="718527" y="141490"/>
                </a:lnTo>
                <a:lnTo>
                  <a:pt x="740005" y="187488"/>
                </a:lnTo>
                <a:lnTo>
                  <a:pt x="748550" y="211620"/>
                </a:lnTo>
                <a:lnTo>
                  <a:pt x="765327" y="211620"/>
                </a:lnTo>
                <a:lnTo>
                  <a:pt x="765327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91748" y="5495922"/>
            <a:ext cx="664210" cy="917575"/>
          </a:xfrm>
          <a:custGeom>
            <a:avLst/>
            <a:gdLst/>
            <a:ahLst/>
            <a:cxnLst/>
            <a:rect l="l" t="t" r="r" b="b"/>
            <a:pathLst>
              <a:path w="664209" h="917575">
                <a:moveTo>
                  <a:pt x="182035" y="871588"/>
                </a:moveTo>
                <a:lnTo>
                  <a:pt x="60020" y="871588"/>
                </a:lnTo>
                <a:lnTo>
                  <a:pt x="67247" y="872058"/>
                </a:lnTo>
                <a:lnTo>
                  <a:pt x="76169" y="873459"/>
                </a:lnTo>
                <a:lnTo>
                  <a:pt x="86761" y="875783"/>
                </a:lnTo>
                <a:lnTo>
                  <a:pt x="98996" y="879017"/>
                </a:lnTo>
                <a:lnTo>
                  <a:pt x="112595" y="882801"/>
                </a:lnTo>
                <a:lnTo>
                  <a:pt x="127133" y="886645"/>
                </a:lnTo>
                <a:lnTo>
                  <a:pt x="176490" y="898526"/>
                </a:lnTo>
                <a:lnTo>
                  <a:pt x="232295" y="909916"/>
                </a:lnTo>
                <a:lnTo>
                  <a:pt x="271233" y="915460"/>
                </a:lnTo>
                <a:lnTo>
                  <a:pt x="310819" y="917270"/>
                </a:lnTo>
                <a:lnTo>
                  <a:pt x="349580" y="915762"/>
                </a:lnTo>
                <a:lnTo>
                  <a:pt x="386470" y="911247"/>
                </a:lnTo>
                <a:lnTo>
                  <a:pt x="421526" y="903736"/>
                </a:lnTo>
                <a:lnTo>
                  <a:pt x="432971" y="900125"/>
                </a:lnTo>
                <a:lnTo>
                  <a:pt x="321132" y="900125"/>
                </a:lnTo>
                <a:lnTo>
                  <a:pt x="301051" y="899980"/>
                </a:lnTo>
                <a:lnTo>
                  <a:pt x="256505" y="897274"/>
                </a:lnTo>
                <a:lnTo>
                  <a:pt x="219524" y="888084"/>
                </a:lnTo>
                <a:lnTo>
                  <a:pt x="193262" y="877277"/>
                </a:lnTo>
                <a:lnTo>
                  <a:pt x="182035" y="871588"/>
                </a:lnTo>
                <a:close/>
              </a:path>
              <a:path w="664209" h="917575">
                <a:moveTo>
                  <a:pt x="19037" y="625601"/>
                </a:moveTo>
                <a:lnTo>
                  <a:pt x="0" y="625601"/>
                </a:lnTo>
                <a:lnTo>
                  <a:pt x="0" y="900125"/>
                </a:lnTo>
                <a:lnTo>
                  <a:pt x="20408" y="900125"/>
                </a:lnTo>
                <a:lnTo>
                  <a:pt x="23709" y="891997"/>
                </a:lnTo>
                <a:lnTo>
                  <a:pt x="27041" y="885588"/>
                </a:lnTo>
                <a:lnTo>
                  <a:pt x="60020" y="871588"/>
                </a:lnTo>
                <a:lnTo>
                  <a:pt x="182035" y="871588"/>
                </a:lnTo>
                <a:lnTo>
                  <a:pt x="179705" y="870407"/>
                </a:lnTo>
                <a:lnTo>
                  <a:pt x="137244" y="840464"/>
                </a:lnTo>
                <a:lnTo>
                  <a:pt x="97990" y="801273"/>
                </a:lnTo>
                <a:lnTo>
                  <a:pt x="68459" y="758836"/>
                </a:lnTo>
                <a:lnTo>
                  <a:pt x="46609" y="716356"/>
                </a:lnTo>
                <a:lnTo>
                  <a:pt x="31599" y="676842"/>
                </a:lnTo>
                <a:lnTo>
                  <a:pt x="20525" y="633527"/>
                </a:lnTo>
                <a:lnTo>
                  <a:pt x="19037" y="625601"/>
                </a:lnTo>
                <a:close/>
              </a:path>
              <a:path w="664209" h="917575">
                <a:moveTo>
                  <a:pt x="327482" y="0"/>
                </a:moveTo>
                <a:lnTo>
                  <a:pt x="263248" y="5359"/>
                </a:lnTo>
                <a:lnTo>
                  <a:pt x="203911" y="21577"/>
                </a:lnTo>
                <a:lnTo>
                  <a:pt x="150988" y="46712"/>
                </a:lnTo>
                <a:lnTo>
                  <a:pt x="106248" y="78638"/>
                </a:lnTo>
                <a:lnTo>
                  <a:pt x="69621" y="116371"/>
                </a:lnTo>
                <a:lnTo>
                  <a:pt x="42062" y="159486"/>
                </a:lnTo>
                <a:lnTo>
                  <a:pt x="24772" y="206098"/>
                </a:lnTo>
                <a:lnTo>
                  <a:pt x="19037" y="254596"/>
                </a:lnTo>
                <a:lnTo>
                  <a:pt x="20459" y="286629"/>
                </a:lnTo>
                <a:lnTo>
                  <a:pt x="31729" y="342297"/>
                </a:lnTo>
                <a:lnTo>
                  <a:pt x="53588" y="387344"/>
                </a:lnTo>
                <a:lnTo>
                  <a:pt x="83310" y="424762"/>
                </a:lnTo>
                <a:lnTo>
                  <a:pt x="120165" y="455225"/>
                </a:lnTo>
                <a:lnTo>
                  <a:pt x="162382" y="479843"/>
                </a:lnTo>
                <a:lnTo>
                  <a:pt x="209249" y="499434"/>
                </a:lnTo>
                <a:lnTo>
                  <a:pt x="257934" y="516177"/>
                </a:lnTo>
                <a:lnTo>
                  <a:pt x="379882" y="551510"/>
                </a:lnTo>
                <a:lnTo>
                  <a:pt x="402976" y="558638"/>
                </a:lnTo>
                <a:lnTo>
                  <a:pt x="445236" y="575238"/>
                </a:lnTo>
                <a:lnTo>
                  <a:pt x="482037" y="595202"/>
                </a:lnTo>
                <a:lnTo>
                  <a:pt x="511711" y="619983"/>
                </a:lnTo>
                <a:lnTo>
                  <a:pt x="540591" y="667961"/>
                </a:lnTo>
                <a:lnTo>
                  <a:pt x="546163" y="709663"/>
                </a:lnTo>
                <a:lnTo>
                  <a:pt x="545544" y="722493"/>
                </a:lnTo>
                <a:lnTo>
                  <a:pt x="535813" y="767067"/>
                </a:lnTo>
                <a:lnTo>
                  <a:pt x="512326" y="814567"/>
                </a:lnTo>
                <a:lnTo>
                  <a:pt x="487053" y="843848"/>
                </a:lnTo>
                <a:lnTo>
                  <a:pt x="452958" y="868867"/>
                </a:lnTo>
                <a:lnTo>
                  <a:pt x="409064" y="888584"/>
                </a:lnTo>
                <a:lnTo>
                  <a:pt x="353467" y="898837"/>
                </a:lnTo>
                <a:lnTo>
                  <a:pt x="321132" y="900125"/>
                </a:lnTo>
                <a:lnTo>
                  <a:pt x="432971" y="900125"/>
                </a:lnTo>
                <a:lnTo>
                  <a:pt x="485921" y="880129"/>
                </a:lnTo>
                <a:lnTo>
                  <a:pt x="541560" y="847761"/>
                </a:lnTo>
                <a:lnTo>
                  <a:pt x="588116" y="807137"/>
                </a:lnTo>
                <a:lnTo>
                  <a:pt x="624238" y="759555"/>
                </a:lnTo>
                <a:lnTo>
                  <a:pt x="649546" y="705536"/>
                </a:lnTo>
                <a:lnTo>
                  <a:pt x="662431" y="648002"/>
                </a:lnTo>
                <a:lnTo>
                  <a:pt x="664044" y="618058"/>
                </a:lnTo>
                <a:lnTo>
                  <a:pt x="662560" y="588415"/>
                </a:lnTo>
                <a:lnTo>
                  <a:pt x="650682" y="536553"/>
                </a:lnTo>
                <a:lnTo>
                  <a:pt x="627539" y="494084"/>
                </a:lnTo>
                <a:lnTo>
                  <a:pt x="596518" y="458198"/>
                </a:lnTo>
                <a:lnTo>
                  <a:pt x="558390" y="428416"/>
                </a:lnTo>
                <a:lnTo>
                  <a:pt x="514627" y="403984"/>
                </a:lnTo>
                <a:lnTo>
                  <a:pt x="465832" y="384361"/>
                </a:lnTo>
                <a:lnTo>
                  <a:pt x="415201" y="366686"/>
                </a:lnTo>
                <a:lnTo>
                  <a:pt x="288315" y="327583"/>
                </a:lnTo>
                <a:lnTo>
                  <a:pt x="264378" y="319777"/>
                </a:lnTo>
                <a:lnTo>
                  <a:pt x="220510" y="302203"/>
                </a:lnTo>
                <a:lnTo>
                  <a:pt x="182379" y="281693"/>
                </a:lnTo>
                <a:lnTo>
                  <a:pt x="151494" y="257252"/>
                </a:lnTo>
                <a:lnTo>
                  <a:pt x="120992" y="211461"/>
                </a:lnTo>
                <a:lnTo>
                  <a:pt x="115036" y="171830"/>
                </a:lnTo>
                <a:lnTo>
                  <a:pt x="115937" y="157707"/>
                </a:lnTo>
                <a:lnTo>
                  <a:pt x="129120" y="116141"/>
                </a:lnTo>
                <a:lnTo>
                  <a:pt x="157363" y="78270"/>
                </a:lnTo>
                <a:lnTo>
                  <a:pt x="199975" y="46683"/>
                </a:lnTo>
                <a:lnTo>
                  <a:pt x="235915" y="31000"/>
                </a:lnTo>
                <a:lnTo>
                  <a:pt x="277883" y="20780"/>
                </a:lnTo>
                <a:lnTo>
                  <a:pt x="326034" y="17398"/>
                </a:lnTo>
                <a:lnTo>
                  <a:pt x="439898" y="17398"/>
                </a:lnTo>
                <a:lnTo>
                  <a:pt x="431763" y="15046"/>
                </a:lnTo>
                <a:lnTo>
                  <a:pt x="384950" y="4173"/>
                </a:lnTo>
                <a:lnTo>
                  <a:pt x="347906" y="472"/>
                </a:lnTo>
                <a:lnTo>
                  <a:pt x="327482" y="0"/>
                </a:lnTo>
                <a:close/>
              </a:path>
              <a:path w="664209" h="917575">
                <a:moveTo>
                  <a:pt x="439898" y="17398"/>
                </a:moveTo>
                <a:lnTo>
                  <a:pt x="326034" y="17398"/>
                </a:lnTo>
                <a:lnTo>
                  <a:pt x="356105" y="18699"/>
                </a:lnTo>
                <a:lnTo>
                  <a:pt x="383378" y="22623"/>
                </a:lnTo>
                <a:lnTo>
                  <a:pt x="429768" y="38468"/>
                </a:lnTo>
                <a:lnTo>
                  <a:pt x="467199" y="62615"/>
                </a:lnTo>
                <a:lnTo>
                  <a:pt x="497573" y="93306"/>
                </a:lnTo>
                <a:lnTo>
                  <a:pt x="522028" y="129363"/>
                </a:lnTo>
                <a:lnTo>
                  <a:pt x="541807" y="169392"/>
                </a:lnTo>
                <a:lnTo>
                  <a:pt x="558487" y="211761"/>
                </a:lnTo>
                <a:lnTo>
                  <a:pt x="574281" y="254596"/>
                </a:lnTo>
                <a:lnTo>
                  <a:pt x="590880" y="254596"/>
                </a:lnTo>
                <a:lnTo>
                  <a:pt x="590880" y="45592"/>
                </a:lnTo>
                <a:lnTo>
                  <a:pt x="534746" y="45592"/>
                </a:lnTo>
                <a:lnTo>
                  <a:pt x="526860" y="45154"/>
                </a:lnTo>
                <a:lnTo>
                  <a:pt x="518552" y="43830"/>
                </a:lnTo>
                <a:lnTo>
                  <a:pt x="509812" y="41606"/>
                </a:lnTo>
                <a:lnTo>
                  <a:pt x="500634" y="38468"/>
                </a:lnTo>
                <a:lnTo>
                  <a:pt x="491071" y="34620"/>
                </a:lnTo>
                <a:lnTo>
                  <a:pt x="480798" y="30794"/>
                </a:lnTo>
                <a:lnTo>
                  <a:pt x="469774" y="26906"/>
                </a:lnTo>
                <a:lnTo>
                  <a:pt x="457962" y="22872"/>
                </a:lnTo>
                <a:lnTo>
                  <a:pt x="445327" y="18969"/>
                </a:lnTo>
                <a:lnTo>
                  <a:pt x="439898" y="17398"/>
                </a:lnTo>
                <a:close/>
              </a:path>
              <a:path w="664209" h="917575">
                <a:moveTo>
                  <a:pt x="590880" y="19697"/>
                </a:moveTo>
                <a:lnTo>
                  <a:pt x="570661" y="19697"/>
                </a:lnTo>
                <a:lnTo>
                  <a:pt x="566305" y="29667"/>
                </a:lnTo>
                <a:lnTo>
                  <a:pt x="562305" y="36461"/>
                </a:lnTo>
                <a:lnTo>
                  <a:pt x="558393" y="40157"/>
                </a:lnTo>
                <a:lnTo>
                  <a:pt x="554583" y="43967"/>
                </a:lnTo>
                <a:lnTo>
                  <a:pt x="546722" y="45592"/>
                </a:lnTo>
                <a:lnTo>
                  <a:pt x="590880" y="45592"/>
                </a:lnTo>
                <a:lnTo>
                  <a:pt x="590880" y="1969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08367" y="7125358"/>
            <a:ext cx="157480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0" y="0"/>
                </a:moveTo>
                <a:lnTo>
                  <a:pt x="15704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8940" y="6830084"/>
            <a:ext cx="0" cy="285750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21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11833" y="6825169"/>
            <a:ext cx="268606" cy="314326"/>
          </a:xfrm>
          <a:custGeom>
            <a:avLst/>
            <a:gdLst/>
            <a:ahLst/>
            <a:cxnLst/>
            <a:rect l="l" t="t" r="r" b="b"/>
            <a:pathLst>
              <a:path w="268605" h="314325">
                <a:moveTo>
                  <a:pt x="136347" y="0"/>
                </a:moveTo>
                <a:lnTo>
                  <a:pt x="92891" y="7089"/>
                </a:lnTo>
                <a:lnTo>
                  <a:pt x="55418" y="27680"/>
                </a:lnTo>
                <a:lnTo>
                  <a:pt x="26037" y="60756"/>
                </a:lnTo>
                <a:lnTo>
                  <a:pt x="6861" y="105301"/>
                </a:lnTo>
                <a:lnTo>
                  <a:pt x="0" y="160299"/>
                </a:lnTo>
                <a:lnTo>
                  <a:pt x="6606" y="212737"/>
                </a:lnTo>
                <a:lnTo>
                  <a:pt x="25132" y="255476"/>
                </a:lnTo>
                <a:lnTo>
                  <a:pt x="53640" y="287393"/>
                </a:lnTo>
                <a:lnTo>
                  <a:pt x="90189" y="307367"/>
                </a:lnTo>
                <a:lnTo>
                  <a:pt x="132841" y="314274"/>
                </a:lnTo>
                <a:lnTo>
                  <a:pt x="173999" y="307916"/>
                </a:lnTo>
                <a:lnTo>
                  <a:pt x="196689" y="296202"/>
                </a:lnTo>
                <a:lnTo>
                  <a:pt x="134099" y="296202"/>
                </a:lnTo>
                <a:lnTo>
                  <a:pt x="86124" y="284476"/>
                </a:lnTo>
                <a:lnTo>
                  <a:pt x="51023" y="253523"/>
                </a:lnTo>
                <a:lnTo>
                  <a:pt x="29470" y="209684"/>
                </a:lnTo>
                <a:lnTo>
                  <a:pt x="22136" y="159296"/>
                </a:lnTo>
                <a:lnTo>
                  <a:pt x="28907" y="107347"/>
                </a:lnTo>
                <a:lnTo>
                  <a:pt x="49599" y="62080"/>
                </a:lnTo>
                <a:lnTo>
                  <a:pt x="84779" y="30087"/>
                </a:lnTo>
                <a:lnTo>
                  <a:pt x="135013" y="17957"/>
                </a:lnTo>
                <a:lnTo>
                  <a:pt x="199606" y="17957"/>
                </a:lnTo>
                <a:lnTo>
                  <a:pt x="179597" y="6951"/>
                </a:lnTo>
                <a:lnTo>
                  <a:pt x="136347" y="0"/>
                </a:lnTo>
                <a:close/>
              </a:path>
              <a:path w="268605" h="314325">
                <a:moveTo>
                  <a:pt x="199606" y="17957"/>
                </a:moveTo>
                <a:lnTo>
                  <a:pt x="135013" y="17957"/>
                </a:lnTo>
                <a:lnTo>
                  <a:pt x="184661" y="30408"/>
                </a:lnTo>
                <a:lnTo>
                  <a:pt x="219443" y="62607"/>
                </a:lnTo>
                <a:lnTo>
                  <a:pt x="239908" y="106822"/>
                </a:lnTo>
                <a:lnTo>
                  <a:pt x="246608" y="155321"/>
                </a:lnTo>
                <a:lnTo>
                  <a:pt x="239192" y="209164"/>
                </a:lnTo>
                <a:lnTo>
                  <a:pt x="217457" y="254055"/>
                </a:lnTo>
                <a:lnTo>
                  <a:pt x="182170" y="284799"/>
                </a:lnTo>
                <a:lnTo>
                  <a:pt x="134099" y="296202"/>
                </a:lnTo>
                <a:lnTo>
                  <a:pt x="196689" y="296202"/>
                </a:lnTo>
                <a:lnTo>
                  <a:pt x="211039" y="288793"/>
                </a:lnTo>
                <a:lnTo>
                  <a:pt x="241073" y="256826"/>
                </a:lnTo>
                <a:lnTo>
                  <a:pt x="261211" y="211937"/>
                </a:lnTo>
                <a:lnTo>
                  <a:pt x="268566" y="154051"/>
                </a:lnTo>
                <a:lnTo>
                  <a:pt x="262190" y="101751"/>
                </a:lnTo>
                <a:lnTo>
                  <a:pt x="244150" y="59011"/>
                </a:lnTo>
                <a:lnTo>
                  <a:pt x="216075" y="27017"/>
                </a:lnTo>
                <a:lnTo>
                  <a:pt x="199606" y="1795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73430" y="6827713"/>
            <a:ext cx="179070" cy="307340"/>
          </a:xfrm>
          <a:custGeom>
            <a:avLst/>
            <a:gdLst/>
            <a:ahLst/>
            <a:cxnLst/>
            <a:rect l="l" t="t" r="r" b="b"/>
            <a:pathLst>
              <a:path w="179069" h="307340">
                <a:moveTo>
                  <a:pt x="65443" y="0"/>
                </a:moveTo>
                <a:lnTo>
                  <a:pt x="49002" y="433"/>
                </a:lnTo>
                <a:lnTo>
                  <a:pt x="31778" y="1684"/>
                </a:lnTo>
                <a:lnTo>
                  <a:pt x="15026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8" y="167208"/>
                </a:lnTo>
                <a:lnTo>
                  <a:pt x="109347" y="160108"/>
                </a:lnTo>
                <a:lnTo>
                  <a:pt x="109347" y="159105"/>
                </a:lnTo>
                <a:lnTo>
                  <a:pt x="12861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289" y="20472"/>
                </a:lnTo>
                <a:lnTo>
                  <a:pt x="38073" y="19143"/>
                </a:lnTo>
                <a:lnTo>
                  <a:pt x="50311" y="18154"/>
                </a:lnTo>
                <a:lnTo>
                  <a:pt x="64820" y="17767"/>
                </a:lnTo>
                <a:lnTo>
                  <a:pt x="137175" y="17767"/>
                </a:lnTo>
                <a:lnTo>
                  <a:pt x="132778" y="14439"/>
                </a:lnTo>
                <a:lnTo>
                  <a:pt x="114739" y="6459"/>
                </a:lnTo>
                <a:lnTo>
                  <a:pt x="92541" y="1625"/>
                </a:lnTo>
                <a:lnTo>
                  <a:pt x="65443" y="0"/>
                </a:lnTo>
                <a:close/>
              </a:path>
              <a:path w="179069" h="307340">
                <a:moveTo>
                  <a:pt x="123108" y="167208"/>
                </a:moveTo>
                <a:lnTo>
                  <a:pt x="68364" y="167208"/>
                </a:lnTo>
                <a:lnTo>
                  <a:pt x="94826" y="172009"/>
                </a:lnTo>
                <a:lnTo>
                  <a:pt x="114309" y="184189"/>
                </a:lnTo>
                <a:lnTo>
                  <a:pt x="127910" y="204239"/>
                </a:lnTo>
                <a:lnTo>
                  <a:pt x="136728" y="232651"/>
                </a:lnTo>
                <a:lnTo>
                  <a:pt x="142569" y="259156"/>
                </a:lnTo>
                <a:lnTo>
                  <a:pt x="147796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917" y="295549"/>
                </a:lnTo>
                <a:lnTo>
                  <a:pt x="168883" y="278966"/>
                </a:lnTo>
                <a:lnTo>
                  <a:pt x="163112" y="255752"/>
                </a:lnTo>
                <a:lnTo>
                  <a:pt x="156121" y="224599"/>
                </a:lnTo>
                <a:lnTo>
                  <a:pt x="149176" y="201326"/>
                </a:lnTo>
                <a:lnTo>
                  <a:pt x="139134" y="182529"/>
                </a:lnTo>
                <a:lnTo>
                  <a:pt x="125892" y="168644"/>
                </a:lnTo>
                <a:lnTo>
                  <a:pt x="123108" y="167208"/>
                </a:lnTo>
                <a:close/>
              </a:path>
              <a:path w="179069" h="307340">
                <a:moveTo>
                  <a:pt x="137175" y="17767"/>
                </a:moveTo>
                <a:lnTo>
                  <a:pt x="64820" y="17767"/>
                </a:lnTo>
                <a:lnTo>
                  <a:pt x="97898" y="21444"/>
                </a:lnTo>
                <a:lnTo>
                  <a:pt x="123913" y="33021"/>
                </a:lnTo>
                <a:lnTo>
                  <a:pt x="140937" y="53316"/>
                </a:lnTo>
                <a:lnTo>
                  <a:pt x="147040" y="83146"/>
                </a:lnTo>
                <a:lnTo>
                  <a:pt x="141520" y="110566"/>
                </a:lnTo>
                <a:lnTo>
                  <a:pt x="125852" y="131551"/>
                </a:lnTo>
                <a:lnTo>
                  <a:pt x="101375" y="144970"/>
                </a:lnTo>
                <a:lnTo>
                  <a:pt x="69430" y="149694"/>
                </a:lnTo>
                <a:lnTo>
                  <a:pt x="128615" y="149694"/>
                </a:lnTo>
                <a:lnTo>
                  <a:pt x="133398" y="147359"/>
                </a:lnTo>
                <a:lnTo>
                  <a:pt x="152198" y="130236"/>
                </a:lnTo>
                <a:lnTo>
                  <a:pt x="164437" y="107654"/>
                </a:lnTo>
                <a:lnTo>
                  <a:pt x="168808" y="79527"/>
                </a:lnTo>
                <a:lnTo>
                  <a:pt x="167329" y="63909"/>
                </a:lnTo>
                <a:lnTo>
                  <a:pt x="163079" y="49237"/>
                </a:lnTo>
                <a:lnTo>
                  <a:pt x="156340" y="36204"/>
                </a:lnTo>
                <a:lnTo>
                  <a:pt x="147396" y="25501"/>
                </a:lnTo>
                <a:lnTo>
                  <a:pt x="137175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40104" y="7125454"/>
            <a:ext cx="157480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737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50613" y="6983215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40103" y="6974324"/>
            <a:ext cx="143510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2963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50613" y="6848595"/>
            <a:ext cx="0" cy="116839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40104" y="6839069"/>
            <a:ext cx="150496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12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88990" y="6830077"/>
            <a:ext cx="214630" cy="3048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20281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17" y="115458"/>
                </a:lnTo>
                <a:lnTo>
                  <a:pt x="20270" y="84986"/>
                </a:lnTo>
                <a:lnTo>
                  <a:pt x="19388" y="56989"/>
                </a:lnTo>
                <a:lnTo>
                  <a:pt x="17957" y="29463"/>
                </a:lnTo>
                <a:lnTo>
                  <a:pt x="19024" y="28828"/>
                </a:lnTo>
                <a:lnTo>
                  <a:pt x="39341" y="28828"/>
                </a:lnTo>
                <a:lnTo>
                  <a:pt x="20281" y="0"/>
                </a:lnTo>
                <a:close/>
              </a:path>
              <a:path w="214629" h="304800">
                <a:moveTo>
                  <a:pt x="39341" y="28828"/>
                </a:moveTo>
                <a:lnTo>
                  <a:pt x="19024" y="28828"/>
                </a:lnTo>
                <a:lnTo>
                  <a:pt x="31792" y="52506"/>
                </a:lnTo>
                <a:lnTo>
                  <a:pt x="46108" y="76628"/>
                </a:lnTo>
                <a:lnTo>
                  <a:pt x="61685" y="101441"/>
                </a:lnTo>
                <a:lnTo>
                  <a:pt x="78232" y="127190"/>
                </a:lnTo>
                <a:lnTo>
                  <a:pt x="194297" y="304457"/>
                </a:lnTo>
                <a:lnTo>
                  <a:pt x="214312" y="304457"/>
                </a:lnTo>
                <a:lnTo>
                  <a:pt x="214312" y="275450"/>
                </a:lnTo>
                <a:lnTo>
                  <a:pt x="196037" y="275450"/>
                </a:lnTo>
                <a:lnTo>
                  <a:pt x="184251" y="253433"/>
                </a:lnTo>
                <a:lnTo>
                  <a:pt x="171092" y="230801"/>
                </a:lnTo>
                <a:lnTo>
                  <a:pt x="156169" y="206557"/>
                </a:lnTo>
                <a:lnTo>
                  <a:pt x="139090" y="179704"/>
                </a:lnTo>
                <a:lnTo>
                  <a:pt x="39341" y="28828"/>
                </a:lnTo>
                <a:close/>
              </a:path>
              <a:path w="214629" h="304800">
                <a:moveTo>
                  <a:pt x="214312" y="0"/>
                </a:moveTo>
                <a:lnTo>
                  <a:pt x="193294" y="0"/>
                </a:lnTo>
                <a:lnTo>
                  <a:pt x="193413" y="185017"/>
                </a:lnTo>
                <a:lnTo>
                  <a:pt x="193913" y="215707"/>
                </a:lnTo>
                <a:lnTo>
                  <a:pt x="195008" y="245109"/>
                </a:lnTo>
                <a:lnTo>
                  <a:pt x="196913" y="275005"/>
                </a:lnTo>
                <a:lnTo>
                  <a:pt x="196037" y="275450"/>
                </a:lnTo>
                <a:lnTo>
                  <a:pt x="214312" y="275450"/>
                </a:lnTo>
                <a:lnTo>
                  <a:pt x="214312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53317" y="6827713"/>
            <a:ext cx="179070" cy="307340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366" y="0"/>
                </a:moveTo>
                <a:lnTo>
                  <a:pt x="49013" y="433"/>
                </a:lnTo>
                <a:lnTo>
                  <a:pt x="31826" y="1684"/>
                </a:lnTo>
                <a:lnTo>
                  <a:pt x="15067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4" y="167208"/>
                </a:lnTo>
                <a:lnTo>
                  <a:pt x="109270" y="160108"/>
                </a:lnTo>
                <a:lnTo>
                  <a:pt x="109270" y="159105"/>
                </a:lnTo>
                <a:lnTo>
                  <a:pt x="12863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301" y="20472"/>
                </a:lnTo>
                <a:lnTo>
                  <a:pt x="38171" y="19143"/>
                </a:lnTo>
                <a:lnTo>
                  <a:pt x="50472" y="18154"/>
                </a:lnTo>
                <a:lnTo>
                  <a:pt x="64922" y="17767"/>
                </a:lnTo>
                <a:lnTo>
                  <a:pt x="137243" y="17767"/>
                </a:lnTo>
                <a:lnTo>
                  <a:pt x="132825" y="14439"/>
                </a:lnTo>
                <a:lnTo>
                  <a:pt x="114744" y="6459"/>
                </a:lnTo>
                <a:lnTo>
                  <a:pt x="92510" y="1625"/>
                </a:lnTo>
                <a:lnTo>
                  <a:pt x="65366" y="0"/>
                </a:lnTo>
                <a:close/>
              </a:path>
              <a:path w="179070" h="307340">
                <a:moveTo>
                  <a:pt x="123104" y="167208"/>
                </a:moveTo>
                <a:lnTo>
                  <a:pt x="68618" y="167208"/>
                </a:lnTo>
                <a:lnTo>
                  <a:pt x="94901" y="172009"/>
                </a:lnTo>
                <a:lnTo>
                  <a:pt x="114312" y="184189"/>
                </a:lnTo>
                <a:lnTo>
                  <a:pt x="127904" y="204239"/>
                </a:lnTo>
                <a:lnTo>
                  <a:pt x="136728" y="232651"/>
                </a:lnTo>
                <a:lnTo>
                  <a:pt x="142597" y="259156"/>
                </a:lnTo>
                <a:lnTo>
                  <a:pt x="147815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869" y="295549"/>
                </a:lnTo>
                <a:lnTo>
                  <a:pt x="168840" y="278966"/>
                </a:lnTo>
                <a:lnTo>
                  <a:pt x="163096" y="255752"/>
                </a:lnTo>
                <a:lnTo>
                  <a:pt x="156121" y="224599"/>
                </a:lnTo>
                <a:lnTo>
                  <a:pt x="149218" y="201326"/>
                </a:lnTo>
                <a:lnTo>
                  <a:pt x="139182" y="182529"/>
                </a:lnTo>
                <a:lnTo>
                  <a:pt x="125903" y="168644"/>
                </a:lnTo>
                <a:lnTo>
                  <a:pt x="123104" y="167208"/>
                </a:lnTo>
                <a:close/>
              </a:path>
              <a:path w="179070" h="307340">
                <a:moveTo>
                  <a:pt x="137243" y="17767"/>
                </a:moveTo>
                <a:lnTo>
                  <a:pt x="64922" y="17767"/>
                </a:lnTo>
                <a:lnTo>
                  <a:pt x="97929" y="21444"/>
                </a:lnTo>
                <a:lnTo>
                  <a:pt x="123888" y="33021"/>
                </a:lnTo>
                <a:lnTo>
                  <a:pt x="140874" y="53316"/>
                </a:lnTo>
                <a:lnTo>
                  <a:pt x="146964" y="83146"/>
                </a:lnTo>
                <a:lnTo>
                  <a:pt x="141444" y="110566"/>
                </a:lnTo>
                <a:lnTo>
                  <a:pt x="125776" y="131551"/>
                </a:lnTo>
                <a:lnTo>
                  <a:pt x="101299" y="144970"/>
                </a:lnTo>
                <a:lnTo>
                  <a:pt x="69354" y="149694"/>
                </a:lnTo>
                <a:lnTo>
                  <a:pt x="128635" y="149694"/>
                </a:lnTo>
                <a:lnTo>
                  <a:pt x="133441" y="147359"/>
                </a:lnTo>
                <a:lnTo>
                  <a:pt x="152255" y="130236"/>
                </a:lnTo>
                <a:lnTo>
                  <a:pt x="164461" y="107654"/>
                </a:lnTo>
                <a:lnTo>
                  <a:pt x="168808" y="79527"/>
                </a:lnTo>
                <a:lnTo>
                  <a:pt x="167341" y="63909"/>
                </a:lnTo>
                <a:lnTo>
                  <a:pt x="163121" y="49237"/>
                </a:lnTo>
                <a:lnTo>
                  <a:pt x="156421" y="36204"/>
                </a:lnTo>
                <a:lnTo>
                  <a:pt x="147510" y="25501"/>
                </a:lnTo>
                <a:lnTo>
                  <a:pt x="137243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30361" y="6830059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53721" y="6827713"/>
            <a:ext cx="238760" cy="309245"/>
          </a:xfrm>
          <a:custGeom>
            <a:avLst/>
            <a:gdLst/>
            <a:ahLst/>
            <a:cxnLst/>
            <a:rect l="l" t="t" r="r" b="b"/>
            <a:pathLst>
              <a:path w="238760" h="309245">
                <a:moveTo>
                  <a:pt x="77711" y="0"/>
                </a:moveTo>
                <a:lnTo>
                  <a:pt x="56821" y="493"/>
                </a:lnTo>
                <a:lnTo>
                  <a:pt x="36817" y="1846"/>
                </a:lnTo>
                <a:lnTo>
                  <a:pt x="17832" y="3862"/>
                </a:lnTo>
                <a:lnTo>
                  <a:pt x="0" y="6350"/>
                </a:lnTo>
                <a:lnTo>
                  <a:pt x="0" y="306374"/>
                </a:lnTo>
                <a:lnTo>
                  <a:pt x="16413" y="307749"/>
                </a:lnTo>
                <a:lnTo>
                  <a:pt x="33066" y="308583"/>
                </a:lnTo>
                <a:lnTo>
                  <a:pt x="50025" y="308994"/>
                </a:lnTo>
                <a:lnTo>
                  <a:pt x="67360" y="309105"/>
                </a:lnTo>
                <a:lnTo>
                  <a:pt x="108835" y="305976"/>
                </a:lnTo>
                <a:lnTo>
                  <a:pt x="144884" y="296875"/>
                </a:lnTo>
                <a:lnTo>
                  <a:pt x="157288" y="290842"/>
                </a:lnTo>
                <a:lnTo>
                  <a:pt x="70358" y="290842"/>
                </a:lnTo>
                <a:lnTo>
                  <a:pt x="56531" y="290762"/>
                </a:lnTo>
                <a:lnTo>
                  <a:pt x="43468" y="290450"/>
                </a:lnTo>
                <a:lnTo>
                  <a:pt x="31563" y="289797"/>
                </a:lnTo>
                <a:lnTo>
                  <a:pt x="21209" y="288696"/>
                </a:lnTo>
                <a:lnTo>
                  <a:pt x="21209" y="22682"/>
                </a:lnTo>
                <a:lnTo>
                  <a:pt x="32075" y="21068"/>
                </a:lnTo>
                <a:lnTo>
                  <a:pt x="44911" y="19646"/>
                </a:lnTo>
                <a:lnTo>
                  <a:pt x="59679" y="18635"/>
                </a:lnTo>
                <a:lnTo>
                  <a:pt x="76339" y="18249"/>
                </a:lnTo>
                <a:lnTo>
                  <a:pt x="166040" y="18249"/>
                </a:lnTo>
                <a:lnTo>
                  <a:pt x="150406" y="10915"/>
                </a:lnTo>
                <a:lnTo>
                  <a:pt x="116731" y="2783"/>
                </a:lnTo>
                <a:lnTo>
                  <a:pt x="77711" y="0"/>
                </a:lnTo>
                <a:close/>
              </a:path>
              <a:path w="238760" h="309245">
                <a:moveTo>
                  <a:pt x="166040" y="18249"/>
                </a:moveTo>
                <a:lnTo>
                  <a:pt x="76339" y="18249"/>
                </a:lnTo>
                <a:lnTo>
                  <a:pt x="128383" y="24362"/>
                </a:lnTo>
                <a:lnTo>
                  <a:pt x="167832" y="41788"/>
                </a:lnTo>
                <a:lnTo>
                  <a:pt x="195250" y="69158"/>
                </a:lnTo>
                <a:lnTo>
                  <a:pt x="211199" y="105100"/>
                </a:lnTo>
                <a:lnTo>
                  <a:pt x="216242" y="148247"/>
                </a:lnTo>
                <a:lnTo>
                  <a:pt x="210453" y="196922"/>
                </a:lnTo>
                <a:lnTo>
                  <a:pt x="193040" y="236516"/>
                </a:lnTo>
                <a:lnTo>
                  <a:pt x="163932" y="266032"/>
                </a:lnTo>
                <a:lnTo>
                  <a:pt x="123061" y="284474"/>
                </a:lnTo>
                <a:lnTo>
                  <a:pt x="70358" y="290842"/>
                </a:lnTo>
                <a:lnTo>
                  <a:pt x="157288" y="290842"/>
                </a:lnTo>
                <a:lnTo>
                  <a:pt x="198653" y="262470"/>
                </a:lnTo>
                <a:lnTo>
                  <a:pt x="228888" y="210135"/>
                </a:lnTo>
                <a:lnTo>
                  <a:pt x="238455" y="146989"/>
                </a:lnTo>
                <a:lnTo>
                  <a:pt x="235960" y="114619"/>
                </a:lnTo>
                <a:lnTo>
                  <a:pt x="228644" y="86525"/>
                </a:lnTo>
                <a:lnTo>
                  <a:pt x="216756" y="62393"/>
                </a:lnTo>
                <a:lnTo>
                  <a:pt x="200545" y="41910"/>
                </a:lnTo>
                <a:lnTo>
                  <a:pt x="178441" y="24067"/>
                </a:lnTo>
                <a:lnTo>
                  <a:pt x="166040" y="1824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95186" y="6830059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18318" y="6830077"/>
            <a:ext cx="215266" cy="304800"/>
          </a:xfrm>
          <a:custGeom>
            <a:avLst/>
            <a:gdLst/>
            <a:ahLst/>
            <a:cxnLst/>
            <a:rect l="l" t="t" r="r" b="b"/>
            <a:pathLst>
              <a:path w="215265" h="304800">
                <a:moveTo>
                  <a:pt x="20510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52" y="115458"/>
                </a:lnTo>
                <a:lnTo>
                  <a:pt x="20380" y="84986"/>
                </a:lnTo>
                <a:lnTo>
                  <a:pt x="19565" y="56989"/>
                </a:lnTo>
                <a:lnTo>
                  <a:pt x="18148" y="29463"/>
                </a:lnTo>
                <a:lnTo>
                  <a:pt x="19037" y="28828"/>
                </a:lnTo>
                <a:lnTo>
                  <a:pt x="39564" y="28828"/>
                </a:lnTo>
                <a:lnTo>
                  <a:pt x="20510" y="0"/>
                </a:lnTo>
                <a:close/>
              </a:path>
              <a:path w="215265" h="304800">
                <a:moveTo>
                  <a:pt x="39564" y="28828"/>
                </a:moveTo>
                <a:lnTo>
                  <a:pt x="19037" y="28828"/>
                </a:lnTo>
                <a:lnTo>
                  <a:pt x="31801" y="52506"/>
                </a:lnTo>
                <a:lnTo>
                  <a:pt x="46086" y="76628"/>
                </a:lnTo>
                <a:lnTo>
                  <a:pt x="61626" y="101441"/>
                </a:lnTo>
                <a:lnTo>
                  <a:pt x="78155" y="127190"/>
                </a:lnTo>
                <a:lnTo>
                  <a:pt x="194475" y="304457"/>
                </a:lnTo>
                <a:lnTo>
                  <a:pt x="214769" y="304457"/>
                </a:lnTo>
                <a:lnTo>
                  <a:pt x="214769" y="275450"/>
                </a:lnTo>
                <a:lnTo>
                  <a:pt x="196100" y="275450"/>
                </a:lnTo>
                <a:lnTo>
                  <a:pt x="184388" y="253433"/>
                </a:lnTo>
                <a:lnTo>
                  <a:pt x="171267" y="230801"/>
                </a:lnTo>
                <a:lnTo>
                  <a:pt x="156358" y="206557"/>
                </a:lnTo>
                <a:lnTo>
                  <a:pt x="139280" y="179704"/>
                </a:lnTo>
                <a:lnTo>
                  <a:pt x="39564" y="28828"/>
                </a:lnTo>
                <a:close/>
              </a:path>
              <a:path w="215265" h="304800">
                <a:moveTo>
                  <a:pt x="214769" y="0"/>
                </a:moveTo>
                <a:lnTo>
                  <a:pt x="193370" y="0"/>
                </a:lnTo>
                <a:lnTo>
                  <a:pt x="193484" y="179704"/>
                </a:lnTo>
                <a:lnTo>
                  <a:pt x="193505" y="185017"/>
                </a:lnTo>
                <a:lnTo>
                  <a:pt x="194036" y="215707"/>
                </a:lnTo>
                <a:lnTo>
                  <a:pt x="195148" y="245109"/>
                </a:lnTo>
                <a:lnTo>
                  <a:pt x="197027" y="275005"/>
                </a:lnTo>
                <a:lnTo>
                  <a:pt x="196100" y="275450"/>
                </a:lnTo>
                <a:lnTo>
                  <a:pt x="214769" y="275450"/>
                </a:lnTo>
                <a:lnTo>
                  <a:pt x="214769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25363" y="6827099"/>
            <a:ext cx="238126" cy="310516"/>
          </a:xfrm>
          <a:custGeom>
            <a:avLst/>
            <a:gdLst/>
            <a:ahLst/>
            <a:cxnLst/>
            <a:rect l="l" t="t" r="r" b="b"/>
            <a:pathLst>
              <a:path w="238125" h="310515">
                <a:moveTo>
                  <a:pt x="158460" y="0"/>
                </a:moveTo>
                <a:lnTo>
                  <a:pt x="102208" y="8131"/>
                </a:lnTo>
                <a:lnTo>
                  <a:pt x="57933" y="30638"/>
                </a:lnTo>
                <a:lnTo>
                  <a:pt x="25935" y="64692"/>
                </a:lnTo>
                <a:lnTo>
                  <a:pt x="6517" y="107463"/>
                </a:lnTo>
                <a:lnTo>
                  <a:pt x="100" y="155206"/>
                </a:lnTo>
                <a:lnTo>
                  <a:pt x="0" y="156387"/>
                </a:lnTo>
                <a:lnTo>
                  <a:pt x="2944" y="191377"/>
                </a:lnTo>
                <a:lnTo>
                  <a:pt x="24441" y="249175"/>
                </a:lnTo>
                <a:lnTo>
                  <a:pt x="65718" y="289249"/>
                </a:lnTo>
                <a:lnTo>
                  <a:pt x="119880" y="308433"/>
                </a:lnTo>
                <a:lnTo>
                  <a:pt x="149189" y="310514"/>
                </a:lnTo>
                <a:lnTo>
                  <a:pt x="178483" y="308800"/>
                </a:lnTo>
                <a:lnTo>
                  <a:pt x="203423" y="304560"/>
                </a:lnTo>
                <a:lnTo>
                  <a:pt x="223465" y="299151"/>
                </a:lnTo>
                <a:lnTo>
                  <a:pt x="238064" y="293928"/>
                </a:lnTo>
                <a:lnTo>
                  <a:pt x="238064" y="292011"/>
                </a:lnTo>
                <a:lnTo>
                  <a:pt x="152923" y="292011"/>
                </a:lnTo>
                <a:lnTo>
                  <a:pt x="108498" y="286027"/>
                </a:lnTo>
                <a:lnTo>
                  <a:pt x="72196" y="268588"/>
                </a:lnTo>
                <a:lnTo>
                  <a:pt x="45021" y="240460"/>
                </a:lnTo>
                <a:lnTo>
                  <a:pt x="27979" y="202411"/>
                </a:lnTo>
                <a:lnTo>
                  <a:pt x="22075" y="155206"/>
                </a:lnTo>
                <a:lnTo>
                  <a:pt x="28104" y="109222"/>
                </a:lnTo>
                <a:lnTo>
                  <a:pt x="45580" y="71328"/>
                </a:lnTo>
                <a:lnTo>
                  <a:pt x="73590" y="42747"/>
                </a:lnTo>
                <a:lnTo>
                  <a:pt x="111216" y="24701"/>
                </a:lnTo>
                <a:lnTo>
                  <a:pt x="157546" y="18414"/>
                </a:lnTo>
                <a:lnTo>
                  <a:pt x="227444" y="18414"/>
                </a:lnTo>
                <a:lnTo>
                  <a:pt x="229339" y="13423"/>
                </a:lnTo>
                <a:lnTo>
                  <a:pt x="217941" y="9065"/>
                </a:lnTo>
                <a:lnTo>
                  <a:pt x="201791" y="4702"/>
                </a:lnTo>
                <a:lnTo>
                  <a:pt x="181696" y="1343"/>
                </a:lnTo>
                <a:lnTo>
                  <a:pt x="158460" y="0"/>
                </a:lnTo>
                <a:close/>
              </a:path>
              <a:path w="238125" h="310515">
                <a:moveTo>
                  <a:pt x="238064" y="156387"/>
                </a:moveTo>
                <a:lnTo>
                  <a:pt x="145748" y="156387"/>
                </a:lnTo>
                <a:lnTo>
                  <a:pt x="145748" y="174053"/>
                </a:lnTo>
                <a:lnTo>
                  <a:pt x="216664" y="174053"/>
                </a:lnTo>
                <a:lnTo>
                  <a:pt x="216664" y="281685"/>
                </a:lnTo>
                <a:lnTo>
                  <a:pt x="206369" y="285747"/>
                </a:lnTo>
                <a:lnTo>
                  <a:pt x="192404" y="289025"/>
                </a:lnTo>
                <a:lnTo>
                  <a:pt x="174634" y="291213"/>
                </a:lnTo>
                <a:lnTo>
                  <a:pt x="152923" y="292011"/>
                </a:lnTo>
                <a:lnTo>
                  <a:pt x="238064" y="292011"/>
                </a:lnTo>
                <a:lnTo>
                  <a:pt x="238064" y="156387"/>
                </a:lnTo>
                <a:close/>
              </a:path>
              <a:path w="238125" h="310515">
                <a:moveTo>
                  <a:pt x="227444" y="18414"/>
                </a:moveTo>
                <a:lnTo>
                  <a:pt x="157546" y="18414"/>
                </a:lnTo>
                <a:lnTo>
                  <a:pt x="177720" y="19382"/>
                </a:lnTo>
                <a:lnTo>
                  <a:pt x="194998" y="22086"/>
                </a:lnTo>
                <a:lnTo>
                  <a:pt x="209781" y="26232"/>
                </a:lnTo>
                <a:lnTo>
                  <a:pt x="222468" y="31521"/>
                </a:lnTo>
                <a:lnTo>
                  <a:pt x="227444" y="18414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65421" y="7125454"/>
            <a:ext cx="158116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06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76082" y="6983215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421" y="6974324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26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76082" y="6848595"/>
            <a:ext cx="0" cy="116839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421" y="6839069"/>
            <a:ext cx="151130" cy="0"/>
          </a:xfrm>
          <a:custGeom>
            <a:avLst/>
            <a:gdLst/>
            <a:ahLst/>
            <a:cxnLst/>
            <a:rect l="l" t="t" r="r" b="b"/>
            <a:pathLst>
              <a:path w="151129">
                <a:moveTo>
                  <a:pt x="0" y="0"/>
                </a:moveTo>
                <a:lnTo>
                  <a:pt x="15050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14594" y="6827713"/>
            <a:ext cx="179070" cy="307340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443" y="0"/>
                </a:moveTo>
                <a:lnTo>
                  <a:pt x="49061" y="433"/>
                </a:lnTo>
                <a:lnTo>
                  <a:pt x="31850" y="1684"/>
                </a:lnTo>
                <a:lnTo>
                  <a:pt x="15074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32" y="306806"/>
                </a:lnTo>
                <a:lnTo>
                  <a:pt x="21132" y="167208"/>
                </a:lnTo>
                <a:lnTo>
                  <a:pt x="123169" y="167208"/>
                </a:lnTo>
                <a:lnTo>
                  <a:pt x="109410" y="160108"/>
                </a:lnTo>
                <a:lnTo>
                  <a:pt x="109410" y="159105"/>
                </a:lnTo>
                <a:lnTo>
                  <a:pt x="128691" y="149694"/>
                </a:lnTo>
                <a:lnTo>
                  <a:pt x="21132" y="149694"/>
                </a:lnTo>
                <a:lnTo>
                  <a:pt x="21132" y="21882"/>
                </a:lnTo>
                <a:lnTo>
                  <a:pt x="28320" y="20472"/>
                </a:lnTo>
                <a:lnTo>
                  <a:pt x="38192" y="19143"/>
                </a:lnTo>
                <a:lnTo>
                  <a:pt x="50525" y="18154"/>
                </a:lnTo>
                <a:lnTo>
                  <a:pt x="65100" y="17767"/>
                </a:lnTo>
                <a:lnTo>
                  <a:pt x="137379" y="17767"/>
                </a:lnTo>
                <a:lnTo>
                  <a:pt x="132944" y="14439"/>
                </a:lnTo>
                <a:lnTo>
                  <a:pt x="114842" y="6459"/>
                </a:lnTo>
                <a:lnTo>
                  <a:pt x="92602" y="1625"/>
                </a:lnTo>
                <a:lnTo>
                  <a:pt x="65443" y="0"/>
                </a:lnTo>
                <a:close/>
              </a:path>
              <a:path w="179070" h="307340">
                <a:moveTo>
                  <a:pt x="123169" y="167208"/>
                </a:moveTo>
                <a:lnTo>
                  <a:pt x="68618" y="167208"/>
                </a:lnTo>
                <a:lnTo>
                  <a:pt x="94945" y="172009"/>
                </a:lnTo>
                <a:lnTo>
                  <a:pt x="114382" y="184189"/>
                </a:lnTo>
                <a:lnTo>
                  <a:pt x="127989" y="204239"/>
                </a:lnTo>
                <a:lnTo>
                  <a:pt x="136829" y="232651"/>
                </a:lnTo>
                <a:lnTo>
                  <a:pt x="142624" y="259156"/>
                </a:lnTo>
                <a:lnTo>
                  <a:pt x="147851" y="280744"/>
                </a:lnTo>
                <a:lnTo>
                  <a:pt x="152419" y="296825"/>
                </a:lnTo>
                <a:lnTo>
                  <a:pt x="156235" y="306806"/>
                </a:lnTo>
                <a:lnTo>
                  <a:pt x="178879" y="306806"/>
                </a:lnTo>
                <a:lnTo>
                  <a:pt x="174062" y="295549"/>
                </a:lnTo>
                <a:lnTo>
                  <a:pt x="169024" y="278966"/>
                </a:lnTo>
                <a:lnTo>
                  <a:pt x="163252" y="255752"/>
                </a:lnTo>
                <a:lnTo>
                  <a:pt x="156235" y="224599"/>
                </a:lnTo>
                <a:lnTo>
                  <a:pt x="149236" y="201326"/>
                </a:lnTo>
                <a:lnTo>
                  <a:pt x="139185" y="182529"/>
                </a:lnTo>
                <a:lnTo>
                  <a:pt x="125953" y="168644"/>
                </a:lnTo>
                <a:lnTo>
                  <a:pt x="123169" y="167208"/>
                </a:lnTo>
                <a:close/>
              </a:path>
              <a:path w="179070" h="307340">
                <a:moveTo>
                  <a:pt x="137379" y="17767"/>
                </a:moveTo>
                <a:lnTo>
                  <a:pt x="65100" y="17767"/>
                </a:lnTo>
                <a:lnTo>
                  <a:pt x="98098" y="21444"/>
                </a:lnTo>
                <a:lnTo>
                  <a:pt x="124099" y="33021"/>
                </a:lnTo>
                <a:lnTo>
                  <a:pt x="141140" y="53316"/>
                </a:lnTo>
                <a:lnTo>
                  <a:pt x="147256" y="83146"/>
                </a:lnTo>
                <a:lnTo>
                  <a:pt x="141689" y="110566"/>
                </a:lnTo>
                <a:lnTo>
                  <a:pt x="125926" y="131551"/>
                </a:lnTo>
                <a:lnTo>
                  <a:pt x="101372" y="144970"/>
                </a:lnTo>
                <a:lnTo>
                  <a:pt x="69430" y="149694"/>
                </a:lnTo>
                <a:lnTo>
                  <a:pt x="128691" y="149694"/>
                </a:lnTo>
                <a:lnTo>
                  <a:pt x="133477" y="147359"/>
                </a:lnTo>
                <a:lnTo>
                  <a:pt x="152261" y="130236"/>
                </a:lnTo>
                <a:lnTo>
                  <a:pt x="164476" y="107654"/>
                </a:lnTo>
                <a:lnTo>
                  <a:pt x="168833" y="79527"/>
                </a:lnTo>
                <a:lnTo>
                  <a:pt x="167381" y="63909"/>
                </a:lnTo>
                <a:lnTo>
                  <a:pt x="163199" y="49237"/>
                </a:lnTo>
                <a:lnTo>
                  <a:pt x="156548" y="36204"/>
                </a:lnTo>
                <a:lnTo>
                  <a:pt x="147688" y="25501"/>
                </a:lnTo>
                <a:lnTo>
                  <a:pt x="137379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" y="0"/>
            <a:ext cx="1463747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03"/>
            <a:ext cx="14629303" cy="82387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AF5EE-318E-F64B-8AB8-3CCBE7397D1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EB994-3181-7F42-B66F-DD339DF98C32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2075D-D9B8-4F42-9ABE-47F83EBA4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7B099-706C-B24D-AD8D-F86807DF9FD3}"/>
              </a:ext>
            </a:extLst>
          </p:cNvPr>
          <p:cNvSpPr/>
          <p:nvPr/>
        </p:nvSpPr>
        <p:spPr>
          <a:xfrm>
            <a:off x="5867400" y="609600"/>
            <a:ext cx="7315200" cy="7249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0C2D1-9AF5-AE46-A3A6-5171AC861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3" y="-1303"/>
            <a:ext cx="6069462" cy="822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E8474-50AE-BF42-BA9A-301CCE9EA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95" y="653365"/>
            <a:ext cx="5019352" cy="6827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DFAB8C0-B5C4-3C48-B191-11E9A8C83888}"/>
              </a:ext>
            </a:extLst>
          </p:cNvPr>
          <p:cNvSpPr/>
          <p:nvPr/>
        </p:nvSpPr>
        <p:spPr>
          <a:xfrm>
            <a:off x="10896600" y="1066800"/>
            <a:ext cx="3886200" cy="3124200"/>
          </a:xfrm>
          <a:prstGeom prst="ellipse">
            <a:avLst/>
          </a:prstGeom>
          <a:noFill/>
          <a:ln w="57150">
            <a:solidFill>
              <a:srgbClr val="ED9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3731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809C1-EF20-1C4F-835F-F537AED7B9DA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7548-8296-0E4B-BBB4-3E3A1E1F6FF8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A8451-10DF-AF45-9CB2-56B1FD8693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" y="0"/>
            <a:ext cx="14630400" cy="823936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BFC15-BCDF-AB4A-8057-9284F496E4C2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7ED6A-3D10-D443-87E1-11D6C1617A4A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52C55-B82F-7041-8FCE-7D91D6A0AF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03"/>
            <a:ext cx="14629303" cy="82387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AF5EE-318E-F64B-8AB8-3CCBE7397D1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EB994-3181-7F42-B66F-DD339DF98C32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2075D-D9B8-4F42-9ABE-47F83EBA4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1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03"/>
            <a:ext cx="14629303" cy="82387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AF5EE-318E-F64B-8AB8-3CCBE7397D1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pPr marL="0" marR="0" lvl="0" indent="0" algn="l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EB994-3181-7F42-B66F-DD339DF98C32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2075D-D9B8-4F42-9ABE-47F83EBA43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pPr marL="0" marR="0" lvl="0" indent="0" algn="r" defTabSz="91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86AEE-CE60-B84D-AFE3-2AD0FE9D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59" y="0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3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8"/>
            <a:ext cx="14630400" cy="823203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001D5-ADC9-FA41-9E86-07FB87565AE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F40CD-D840-F140-9786-A1826D4F9DC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5A85D-B7D5-4647-9CF1-09EB1B1915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29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16654</TotalTime>
  <Words>25</Words>
  <Application>Microsoft Office PowerPoint</Application>
  <PresentationFormat>Custom</PresentationFormat>
  <Paragraphs>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Copperplate</vt:lpstr>
      <vt:lpstr>Arial</vt:lpstr>
      <vt:lpstr>Calibri</vt:lpstr>
      <vt:lpstr>Calibri Light</vt:lpstr>
      <vt:lpstr>Century Gothic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BLOOM_MOTIVES</dc:title>
  <dc:creator>Emmy Yeung</dc:creator>
  <cp:lastModifiedBy>Jermaine Khoo</cp:lastModifiedBy>
  <cp:revision>54</cp:revision>
  <dcterms:created xsi:type="dcterms:W3CDTF">2018-01-19T14:32:59Z</dcterms:created>
  <dcterms:modified xsi:type="dcterms:W3CDTF">2018-05-18T09:30:06Z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2018-01-19T00:00:00Z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2018-01-19T00:00:00Z</vt:filetime>
  </property>
</Properties>
</file>